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72" r:id="rId6"/>
  </p:sldMasterIdLst>
  <p:notesMasterIdLst>
    <p:notesMasterId r:id="rId38"/>
  </p:notesMasterIdLst>
  <p:sldIdLst>
    <p:sldId id="258" r:id="rId7"/>
    <p:sldId id="259" r:id="rId8"/>
    <p:sldId id="315" r:id="rId9"/>
    <p:sldId id="282" r:id="rId10"/>
    <p:sldId id="309" r:id="rId11"/>
    <p:sldId id="310" r:id="rId12"/>
    <p:sldId id="261" r:id="rId13"/>
    <p:sldId id="262" r:id="rId14"/>
    <p:sldId id="263" r:id="rId15"/>
    <p:sldId id="267" r:id="rId16"/>
    <p:sldId id="302" r:id="rId17"/>
    <p:sldId id="314" r:id="rId18"/>
    <p:sldId id="268" r:id="rId19"/>
    <p:sldId id="275" r:id="rId20"/>
    <p:sldId id="264" r:id="rId21"/>
    <p:sldId id="273" r:id="rId22"/>
    <p:sldId id="265" r:id="rId23"/>
    <p:sldId id="270" r:id="rId24"/>
    <p:sldId id="266" r:id="rId25"/>
    <p:sldId id="278" r:id="rId26"/>
    <p:sldId id="288" r:id="rId27"/>
    <p:sldId id="279" r:id="rId28"/>
    <p:sldId id="308" r:id="rId29"/>
    <p:sldId id="281" r:id="rId30"/>
    <p:sldId id="291" r:id="rId31"/>
    <p:sldId id="311" r:id="rId32"/>
    <p:sldId id="312" r:id="rId33"/>
    <p:sldId id="313" r:id="rId34"/>
    <p:sldId id="303" r:id="rId35"/>
    <p:sldId id="289" r:id="rId36"/>
    <p:sldId id="285" r:id="rId37"/>
  </p:sldIdLst>
  <p:sldSz cx="9144000" cy="6858000" type="screen4x3"/>
  <p:notesSz cx="6858000" cy="994568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374D"/>
    <a:srgbClr val="FF6600"/>
    <a:srgbClr val="1605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0C026C-F619-7A3C-216C-168E3FA518B1}" v="130" dt="2020-11-10T14:12:33.14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58" autoAdjust="0"/>
    <p:restoredTop sz="75730" autoAdjust="0"/>
  </p:normalViewPr>
  <p:slideViewPr>
    <p:cSldViewPr>
      <p:cViewPr varScale="1">
        <p:scale>
          <a:sx n="98" d="100"/>
          <a:sy n="98" d="100"/>
        </p:scale>
        <p:origin x="117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presProps" Target="presProps.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microsoft.com/office/2015/10/relationships/revisionInfo" Target="revisionInfo.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microsoft.com/office/2016/11/relationships/changesInfo" Target="changesInfos/changesInfo1.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emke Terwiel" userId="S::fterwiel@roc-nijmegen.nl::42bfa86a-3fd1-4524-8064-f25b2043f37b" providerId="AD" clId="Web-{960C026C-F619-7A3C-216C-168E3FA518B1}"/>
    <pc:docChg chg="modSld">
      <pc:chgData name="Femke Terwiel" userId="S::fterwiel@roc-nijmegen.nl::42bfa86a-3fd1-4524-8064-f25b2043f37b" providerId="AD" clId="Web-{960C026C-F619-7A3C-216C-168E3FA518B1}" dt="2020-11-10T14:12:33.148" v="125" actId="20577"/>
      <pc:docMkLst>
        <pc:docMk/>
      </pc:docMkLst>
      <pc:sldChg chg="modSp">
        <pc:chgData name="Femke Terwiel" userId="S::fterwiel@roc-nijmegen.nl::42bfa86a-3fd1-4524-8064-f25b2043f37b" providerId="AD" clId="Web-{960C026C-F619-7A3C-216C-168E3FA518B1}" dt="2020-11-10T13:40:05.695" v="107" actId="20577"/>
        <pc:sldMkLst>
          <pc:docMk/>
          <pc:sldMk cId="3114015181" sldId="264"/>
        </pc:sldMkLst>
        <pc:spChg chg="mod">
          <ac:chgData name="Femke Terwiel" userId="S::fterwiel@roc-nijmegen.nl::42bfa86a-3fd1-4524-8064-f25b2043f37b" providerId="AD" clId="Web-{960C026C-F619-7A3C-216C-168E3FA518B1}" dt="2020-11-10T13:40:05.695" v="107" actId="20577"/>
          <ac:spMkLst>
            <pc:docMk/>
            <pc:sldMk cId="3114015181" sldId="264"/>
            <ac:spMk id="8195" creationId="{00000000-0000-0000-0000-000000000000}"/>
          </ac:spMkLst>
        </pc:spChg>
      </pc:sldChg>
      <pc:sldChg chg="modSp">
        <pc:chgData name="Femke Terwiel" userId="S::fterwiel@roc-nijmegen.nl::42bfa86a-3fd1-4524-8064-f25b2043f37b" providerId="AD" clId="Web-{960C026C-F619-7A3C-216C-168E3FA518B1}" dt="2020-11-10T13:39:50.476" v="101" actId="20577"/>
        <pc:sldMkLst>
          <pc:docMk/>
          <pc:sldMk cId="924840167" sldId="265"/>
        </pc:sldMkLst>
        <pc:spChg chg="mod">
          <ac:chgData name="Femke Terwiel" userId="S::fterwiel@roc-nijmegen.nl::42bfa86a-3fd1-4524-8064-f25b2043f37b" providerId="AD" clId="Web-{960C026C-F619-7A3C-216C-168E3FA518B1}" dt="2020-11-10T13:39:50.476" v="101" actId="20577"/>
          <ac:spMkLst>
            <pc:docMk/>
            <pc:sldMk cId="924840167" sldId="265"/>
            <ac:spMk id="9219" creationId="{00000000-0000-0000-0000-000000000000}"/>
          </ac:spMkLst>
        </pc:spChg>
      </pc:sldChg>
      <pc:sldChg chg="modSp">
        <pc:chgData name="Femke Terwiel" userId="S::fterwiel@roc-nijmegen.nl::42bfa86a-3fd1-4524-8064-f25b2043f37b" providerId="AD" clId="Web-{960C026C-F619-7A3C-216C-168E3FA518B1}" dt="2020-11-10T13:39:55.305" v="104" actId="20577"/>
        <pc:sldMkLst>
          <pc:docMk/>
          <pc:sldMk cId="4272637172" sldId="266"/>
        </pc:sldMkLst>
        <pc:spChg chg="mod">
          <ac:chgData name="Femke Terwiel" userId="S::fterwiel@roc-nijmegen.nl::42bfa86a-3fd1-4524-8064-f25b2043f37b" providerId="AD" clId="Web-{960C026C-F619-7A3C-216C-168E3FA518B1}" dt="2020-11-10T13:39:55.305" v="104" actId="20577"/>
          <ac:spMkLst>
            <pc:docMk/>
            <pc:sldMk cId="4272637172" sldId="266"/>
            <ac:spMk id="10244" creationId="{00000000-0000-0000-0000-000000000000}"/>
          </ac:spMkLst>
        </pc:spChg>
      </pc:sldChg>
      <pc:sldChg chg="modSp">
        <pc:chgData name="Femke Terwiel" userId="S::fterwiel@roc-nijmegen.nl::42bfa86a-3fd1-4524-8064-f25b2043f37b" providerId="AD" clId="Web-{960C026C-F619-7A3C-216C-168E3FA518B1}" dt="2020-11-10T14:12:33.133" v="124" actId="20577"/>
        <pc:sldMkLst>
          <pc:docMk/>
          <pc:sldMk cId="2532205172" sldId="289"/>
        </pc:sldMkLst>
        <pc:spChg chg="mod">
          <ac:chgData name="Femke Terwiel" userId="S::fterwiel@roc-nijmegen.nl::42bfa86a-3fd1-4524-8064-f25b2043f37b" providerId="AD" clId="Web-{960C026C-F619-7A3C-216C-168E3FA518B1}" dt="2020-11-10T14:12:33.133" v="124" actId="20577"/>
          <ac:spMkLst>
            <pc:docMk/>
            <pc:sldMk cId="2532205172" sldId="289"/>
            <ac:spMk id="27652" creationId="{00000000-0000-0000-0000-000000000000}"/>
          </ac:spMkLst>
        </pc:spChg>
      </pc:sldChg>
      <pc:sldChg chg="modSp">
        <pc:chgData name="Femke Terwiel" userId="S::fterwiel@roc-nijmegen.nl::42bfa86a-3fd1-4524-8064-f25b2043f37b" providerId="AD" clId="Web-{960C026C-F619-7A3C-216C-168E3FA518B1}" dt="2020-11-10T13:39:07.960" v="98" actId="20577"/>
        <pc:sldMkLst>
          <pc:docMk/>
          <pc:sldMk cId="3889081858" sldId="302"/>
        </pc:sldMkLst>
        <pc:spChg chg="mod">
          <ac:chgData name="Femke Terwiel" userId="S::fterwiel@roc-nijmegen.nl::42bfa86a-3fd1-4524-8064-f25b2043f37b" providerId="AD" clId="Web-{960C026C-F619-7A3C-216C-168E3FA518B1}" dt="2020-11-10T13:39:07.960" v="98" actId="20577"/>
          <ac:spMkLst>
            <pc:docMk/>
            <pc:sldMk cId="3889081858" sldId="302"/>
            <ac:spMk id="4" creationId="{00000000-0000-0000-0000-000000000000}"/>
          </ac:spMkLst>
        </pc:spChg>
      </pc:sldChg>
      <pc:sldChg chg="modSp">
        <pc:chgData name="Femke Terwiel" userId="S::fterwiel@roc-nijmegen.nl::42bfa86a-3fd1-4524-8064-f25b2043f37b" providerId="AD" clId="Web-{960C026C-F619-7A3C-216C-168E3FA518B1}" dt="2020-11-10T13:37:43.944" v="87"/>
        <pc:sldMkLst>
          <pc:docMk/>
          <pc:sldMk cId="30816230" sldId="309"/>
        </pc:sldMkLst>
        <pc:spChg chg="mod">
          <ac:chgData name="Femke Terwiel" userId="S::fterwiel@roc-nijmegen.nl::42bfa86a-3fd1-4524-8064-f25b2043f37b" providerId="AD" clId="Web-{960C026C-F619-7A3C-216C-168E3FA518B1}" dt="2020-11-10T13:35:51.881" v="1"/>
          <ac:spMkLst>
            <pc:docMk/>
            <pc:sldMk cId="30816230" sldId="309"/>
            <ac:spMk id="20" creationId="{DB92CE11-C0BA-4470-9615-415D973C1483}"/>
          </ac:spMkLst>
        </pc:spChg>
        <pc:spChg chg="mod">
          <ac:chgData name="Femke Terwiel" userId="S::fterwiel@roc-nijmegen.nl::42bfa86a-3fd1-4524-8064-f25b2043f37b" providerId="AD" clId="Web-{960C026C-F619-7A3C-216C-168E3FA518B1}" dt="2020-11-10T13:36:16.225" v="11"/>
          <ac:spMkLst>
            <pc:docMk/>
            <pc:sldMk cId="30816230" sldId="309"/>
            <ac:spMk id="21" creationId="{8F647F1F-8794-41AE-9F8A-8CEC1A5D87A2}"/>
          </ac:spMkLst>
        </pc:spChg>
        <pc:spChg chg="mod">
          <ac:chgData name="Femke Terwiel" userId="S::fterwiel@roc-nijmegen.nl::42bfa86a-3fd1-4524-8064-f25b2043f37b" providerId="AD" clId="Web-{960C026C-F619-7A3C-216C-168E3FA518B1}" dt="2020-11-10T13:36:16.240" v="12"/>
          <ac:spMkLst>
            <pc:docMk/>
            <pc:sldMk cId="30816230" sldId="309"/>
            <ac:spMk id="22" creationId="{DFBBE2A6-C357-467E-8666-CA282AF09D43}"/>
          </ac:spMkLst>
        </pc:spChg>
        <pc:spChg chg="mod">
          <ac:chgData name="Femke Terwiel" userId="S::fterwiel@roc-nijmegen.nl::42bfa86a-3fd1-4524-8064-f25b2043f37b" providerId="AD" clId="Web-{960C026C-F619-7A3C-216C-168E3FA518B1}" dt="2020-11-10T13:36:16.256" v="13"/>
          <ac:spMkLst>
            <pc:docMk/>
            <pc:sldMk cId="30816230" sldId="309"/>
            <ac:spMk id="23" creationId="{FA4845AC-A56D-4E63-9F74-18C10814B2B7}"/>
          </ac:spMkLst>
        </pc:spChg>
        <pc:spChg chg="mod">
          <ac:chgData name="Femke Terwiel" userId="S::fterwiel@roc-nijmegen.nl::42bfa86a-3fd1-4524-8064-f25b2043f37b" providerId="AD" clId="Web-{960C026C-F619-7A3C-216C-168E3FA518B1}" dt="2020-11-10T13:37:00.131" v="70"/>
          <ac:spMkLst>
            <pc:docMk/>
            <pc:sldMk cId="30816230" sldId="309"/>
            <ac:spMk id="26" creationId="{83CCDC13-DA2C-4457-9E31-711FD23366C4}"/>
          </ac:spMkLst>
        </pc:spChg>
        <pc:spChg chg="mod">
          <ac:chgData name="Femke Terwiel" userId="S::fterwiel@roc-nijmegen.nl::42bfa86a-3fd1-4524-8064-f25b2043f37b" providerId="AD" clId="Web-{960C026C-F619-7A3C-216C-168E3FA518B1}" dt="2020-11-10T13:37:00.131" v="71"/>
          <ac:spMkLst>
            <pc:docMk/>
            <pc:sldMk cId="30816230" sldId="309"/>
            <ac:spMk id="27" creationId="{613387B6-2A60-4853-B21D-EB700F37D970}"/>
          </ac:spMkLst>
        </pc:spChg>
        <pc:spChg chg="mod">
          <ac:chgData name="Femke Terwiel" userId="S::fterwiel@roc-nijmegen.nl::42bfa86a-3fd1-4524-8064-f25b2043f37b" providerId="AD" clId="Web-{960C026C-F619-7A3C-216C-168E3FA518B1}" dt="2020-11-10T13:37:43.944" v="87"/>
          <ac:spMkLst>
            <pc:docMk/>
            <pc:sldMk cId="30816230" sldId="309"/>
            <ac:spMk id="31" creationId="{C7073E22-41EF-46F1-BB22-DD1893FB0351}"/>
          </ac:spMkLst>
        </pc:spChg>
        <pc:spChg chg="mod">
          <ac:chgData name="Femke Terwiel" userId="S::fterwiel@roc-nijmegen.nl::42bfa86a-3fd1-4524-8064-f25b2043f37b" providerId="AD" clId="Web-{960C026C-F619-7A3C-216C-168E3FA518B1}" dt="2020-11-10T13:37:00.147" v="72"/>
          <ac:spMkLst>
            <pc:docMk/>
            <pc:sldMk cId="30816230" sldId="309"/>
            <ac:spMk id="32" creationId="{D95B2DCF-C08F-4466-B209-FF7972E98A34}"/>
          </ac:spMkLst>
        </pc:spChg>
        <pc:spChg chg="mod">
          <ac:chgData name="Femke Terwiel" userId="S::fterwiel@roc-nijmegen.nl::42bfa86a-3fd1-4524-8064-f25b2043f37b" providerId="AD" clId="Web-{960C026C-F619-7A3C-216C-168E3FA518B1}" dt="2020-11-10T13:37:00.163" v="73"/>
          <ac:spMkLst>
            <pc:docMk/>
            <pc:sldMk cId="30816230" sldId="309"/>
            <ac:spMk id="34" creationId="{57F5269D-B543-4745-9118-30902F845E18}"/>
          </ac:spMkLst>
        </pc:spChg>
        <pc:spChg chg="mod">
          <ac:chgData name="Femke Terwiel" userId="S::fterwiel@roc-nijmegen.nl::42bfa86a-3fd1-4524-8064-f25b2043f37b" providerId="AD" clId="Web-{960C026C-F619-7A3C-216C-168E3FA518B1}" dt="2020-11-10T13:37:00.178" v="74"/>
          <ac:spMkLst>
            <pc:docMk/>
            <pc:sldMk cId="30816230" sldId="309"/>
            <ac:spMk id="35" creationId="{E71B88E4-8DFC-4D76-9202-C0CE8E27FE11}"/>
          </ac:spMkLst>
        </pc:spChg>
        <pc:spChg chg="mod">
          <ac:chgData name="Femke Terwiel" userId="S::fterwiel@roc-nijmegen.nl::42bfa86a-3fd1-4524-8064-f25b2043f37b" providerId="AD" clId="Web-{960C026C-F619-7A3C-216C-168E3FA518B1}" dt="2020-11-10T13:37:00.194" v="75"/>
          <ac:spMkLst>
            <pc:docMk/>
            <pc:sldMk cId="30816230" sldId="309"/>
            <ac:spMk id="36" creationId="{12B546A5-61BA-4939-81C5-CB84A9E4F506}"/>
          </ac:spMkLst>
        </pc:spChg>
        <pc:spChg chg="mod">
          <ac:chgData name="Femke Terwiel" userId="S::fterwiel@roc-nijmegen.nl::42bfa86a-3fd1-4524-8064-f25b2043f37b" providerId="AD" clId="Web-{960C026C-F619-7A3C-216C-168E3FA518B1}" dt="2020-11-10T13:37:00.210" v="76"/>
          <ac:spMkLst>
            <pc:docMk/>
            <pc:sldMk cId="30816230" sldId="309"/>
            <ac:spMk id="38" creationId="{BFE742CD-A819-44B5-957F-C73D04D2BF37}"/>
          </ac:spMkLst>
        </pc:spChg>
        <pc:spChg chg="mod">
          <ac:chgData name="Femke Terwiel" userId="S::fterwiel@roc-nijmegen.nl::42bfa86a-3fd1-4524-8064-f25b2043f37b" providerId="AD" clId="Web-{960C026C-F619-7A3C-216C-168E3FA518B1}" dt="2020-11-10T13:37:00.225" v="77"/>
          <ac:spMkLst>
            <pc:docMk/>
            <pc:sldMk cId="30816230" sldId="309"/>
            <ac:spMk id="39" creationId="{8287D3A0-053F-4C02-8C4E-95F7299B2A60}"/>
          </ac:spMkLst>
        </pc:spChg>
        <pc:spChg chg="mod">
          <ac:chgData name="Femke Terwiel" userId="S::fterwiel@roc-nijmegen.nl::42bfa86a-3fd1-4524-8064-f25b2043f37b" providerId="AD" clId="Web-{960C026C-F619-7A3C-216C-168E3FA518B1}" dt="2020-11-10T13:37:00.241" v="78"/>
          <ac:spMkLst>
            <pc:docMk/>
            <pc:sldMk cId="30816230" sldId="309"/>
            <ac:spMk id="40" creationId="{D4B2F1A8-9BFC-4E14-9B53-BC3D906EC58D}"/>
          </ac:spMkLst>
        </pc:spChg>
        <pc:spChg chg="mod">
          <ac:chgData name="Femke Terwiel" userId="S::fterwiel@roc-nijmegen.nl::42bfa86a-3fd1-4524-8064-f25b2043f37b" providerId="AD" clId="Web-{960C026C-F619-7A3C-216C-168E3FA518B1}" dt="2020-11-10T13:37:00.241" v="79"/>
          <ac:spMkLst>
            <pc:docMk/>
            <pc:sldMk cId="30816230" sldId="309"/>
            <ac:spMk id="41" creationId="{59036C29-D91A-4325-9304-0313744208C9}"/>
          </ac:spMkLst>
        </pc:spChg>
        <pc:spChg chg="mod">
          <ac:chgData name="Femke Terwiel" userId="S::fterwiel@roc-nijmegen.nl::42bfa86a-3fd1-4524-8064-f25b2043f37b" providerId="AD" clId="Web-{960C026C-F619-7A3C-216C-168E3FA518B1}" dt="2020-11-10T13:37:00.256" v="80"/>
          <ac:spMkLst>
            <pc:docMk/>
            <pc:sldMk cId="30816230" sldId="309"/>
            <ac:spMk id="42" creationId="{C367716E-383A-485B-9483-1A50D8B52182}"/>
          </ac:spMkLst>
        </pc:spChg>
        <pc:spChg chg="mod">
          <ac:chgData name="Femke Terwiel" userId="S::fterwiel@roc-nijmegen.nl::42bfa86a-3fd1-4524-8064-f25b2043f37b" providerId="AD" clId="Web-{960C026C-F619-7A3C-216C-168E3FA518B1}" dt="2020-11-10T13:37:00.272" v="81"/>
          <ac:spMkLst>
            <pc:docMk/>
            <pc:sldMk cId="30816230" sldId="309"/>
            <ac:spMk id="45" creationId="{4F832BF1-0335-437E-BC26-B4E6CC5C80A7}"/>
          </ac:spMkLst>
        </pc:spChg>
        <pc:spChg chg="mod">
          <ac:chgData name="Femke Terwiel" userId="S::fterwiel@roc-nijmegen.nl::42bfa86a-3fd1-4524-8064-f25b2043f37b" providerId="AD" clId="Web-{960C026C-F619-7A3C-216C-168E3FA518B1}" dt="2020-11-10T13:37:00.288" v="82"/>
          <ac:spMkLst>
            <pc:docMk/>
            <pc:sldMk cId="30816230" sldId="309"/>
            <ac:spMk id="46" creationId="{4698DEEB-79E9-4208-9907-0383A37B7EEC}"/>
          </ac:spMkLst>
        </pc:spChg>
        <pc:spChg chg="mod">
          <ac:chgData name="Femke Terwiel" userId="S::fterwiel@roc-nijmegen.nl::42bfa86a-3fd1-4524-8064-f25b2043f37b" providerId="AD" clId="Web-{960C026C-F619-7A3C-216C-168E3FA518B1}" dt="2020-11-10T13:37:00.303" v="83"/>
          <ac:spMkLst>
            <pc:docMk/>
            <pc:sldMk cId="30816230" sldId="309"/>
            <ac:spMk id="47" creationId="{6B5212B2-4B12-4625-80D2-516FCF30FB94}"/>
          </ac:spMkLst>
        </pc:spChg>
      </pc:sldChg>
      <pc:sldChg chg="modSp">
        <pc:chgData name="Femke Terwiel" userId="S::fterwiel@roc-nijmegen.nl::42bfa86a-3fd1-4524-8064-f25b2043f37b" providerId="AD" clId="Web-{960C026C-F619-7A3C-216C-168E3FA518B1}" dt="2020-11-10T13:38:40.101" v="97" actId="1076"/>
        <pc:sldMkLst>
          <pc:docMk/>
          <pc:sldMk cId="3704549900" sldId="310"/>
        </pc:sldMkLst>
        <pc:spChg chg="mod">
          <ac:chgData name="Femke Terwiel" userId="S::fterwiel@roc-nijmegen.nl::42bfa86a-3fd1-4524-8064-f25b2043f37b" providerId="AD" clId="Web-{960C026C-F619-7A3C-216C-168E3FA518B1}" dt="2020-11-10T13:38:15.241" v="92"/>
          <ac:spMkLst>
            <pc:docMk/>
            <pc:sldMk cId="3704549900" sldId="310"/>
            <ac:spMk id="10" creationId="{D85310B2-8DED-4463-90BD-47E69471A1B2}"/>
          </ac:spMkLst>
        </pc:spChg>
        <pc:spChg chg="mod">
          <ac:chgData name="Femke Terwiel" userId="S::fterwiel@roc-nijmegen.nl::42bfa86a-3fd1-4524-8064-f25b2043f37b" providerId="AD" clId="Web-{960C026C-F619-7A3C-216C-168E3FA518B1}" dt="2020-11-10T13:38:20.788" v="94"/>
          <ac:spMkLst>
            <pc:docMk/>
            <pc:sldMk cId="3704549900" sldId="310"/>
            <ac:spMk id="11" creationId="{75439C80-D114-4C8C-98D5-67A93829CC0E}"/>
          </ac:spMkLst>
        </pc:spChg>
        <pc:spChg chg="mod">
          <ac:chgData name="Femke Terwiel" userId="S::fterwiel@roc-nijmegen.nl::42bfa86a-3fd1-4524-8064-f25b2043f37b" providerId="AD" clId="Web-{960C026C-F619-7A3C-216C-168E3FA518B1}" dt="2020-11-10T13:38:40.101" v="97" actId="1076"/>
          <ac:spMkLst>
            <pc:docMk/>
            <pc:sldMk cId="3704549900" sldId="310"/>
            <ac:spMk id="14" creationId="{3DFC58C3-AE71-48DD-9310-CD9E4ED3E700}"/>
          </ac:spMkLst>
        </pc:spChg>
        <pc:cxnChg chg="mod">
          <ac:chgData name="Femke Terwiel" userId="S::fterwiel@roc-nijmegen.nl::42bfa86a-3fd1-4524-8064-f25b2043f37b" providerId="AD" clId="Web-{960C026C-F619-7A3C-216C-168E3FA518B1}" dt="2020-11-10T13:38:35.617" v="96" actId="1076"/>
          <ac:cxnSpMkLst>
            <pc:docMk/>
            <pc:sldMk cId="3704549900" sldId="310"/>
            <ac:cxnSpMk id="15" creationId="{DDEA9A0F-DDAB-40ED-A1AB-14602788915C}"/>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97284"/>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97284"/>
          </a:xfrm>
          <a:prstGeom prst="rect">
            <a:avLst/>
          </a:prstGeom>
        </p:spPr>
        <p:txBody>
          <a:bodyPr vert="horz" lIns="91440" tIns="45720" rIns="91440" bIns="45720" rtlCol="0"/>
          <a:lstStyle>
            <a:lvl1pPr algn="r">
              <a:defRPr sz="1200"/>
            </a:lvl1pPr>
          </a:lstStyle>
          <a:p>
            <a:fld id="{7AB4229F-4EF4-4677-83C3-08F11E086609}" type="datetimeFigureOut">
              <a:rPr lang="nl-NL" smtClean="0"/>
              <a:t>10-11-2020</a:t>
            </a:fld>
            <a:endParaRPr lang="nl-NL"/>
          </a:p>
        </p:txBody>
      </p:sp>
      <p:sp>
        <p:nvSpPr>
          <p:cNvPr id="4" name="Tijdelijke aanduiding voor dia-afbeelding 3"/>
          <p:cNvSpPr>
            <a:spLocks noGrp="1" noRot="1" noChangeAspect="1"/>
          </p:cNvSpPr>
          <p:nvPr>
            <p:ph type="sldImg" idx="2"/>
          </p:nvPr>
        </p:nvSpPr>
        <p:spPr>
          <a:xfrm>
            <a:off x="942975" y="746125"/>
            <a:ext cx="4972050" cy="3729038"/>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724202"/>
            <a:ext cx="5486400" cy="447556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46678"/>
            <a:ext cx="2971800" cy="497284"/>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9446678"/>
            <a:ext cx="2971800" cy="497284"/>
          </a:xfrm>
          <a:prstGeom prst="rect">
            <a:avLst/>
          </a:prstGeom>
        </p:spPr>
        <p:txBody>
          <a:bodyPr vert="horz" lIns="91440" tIns="45720" rIns="91440" bIns="45720" rtlCol="0" anchor="b"/>
          <a:lstStyle>
            <a:lvl1pPr algn="r">
              <a:defRPr sz="1200"/>
            </a:lvl1pPr>
          </a:lstStyle>
          <a:p>
            <a:fld id="{11798C16-F3B1-4E9D-80FB-44E51C194E14}" type="slidenum">
              <a:rPr lang="nl-NL" smtClean="0"/>
              <a:t>‹#›</a:t>
            </a:fld>
            <a:endParaRPr lang="nl-NL"/>
          </a:p>
        </p:txBody>
      </p:sp>
    </p:spTree>
    <p:extLst>
      <p:ext uri="{BB962C8B-B14F-4D97-AF65-F5344CB8AC3E}">
        <p14:creationId xmlns:p14="http://schemas.microsoft.com/office/powerpoint/2010/main" val="19433774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youtube.com/watch?v=aZqhI7Yh8-Q"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dirty="0"/>
              <a:t>Voorlichtingsfilmpje 2019</a:t>
            </a:r>
          </a:p>
          <a:p>
            <a:r>
              <a:rPr lang="nl-NL" dirty="0">
                <a:hlinkClick r:id="rId3"/>
              </a:rPr>
              <a:t>https://www.youtube.com/watch?v=aZqhI7Yh8-Q</a:t>
            </a:r>
            <a:endParaRPr lang="nl-NL" dirty="0"/>
          </a:p>
          <a:p>
            <a:r>
              <a:rPr lang="nl-NL" dirty="0"/>
              <a:t>Informatie voor de voorlichter:</a:t>
            </a:r>
          </a:p>
          <a:p>
            <a:r>
              <a:rPr lang="nl-NL" dirty="0"/>
              <a:t>1 uur voor begin aanwezig zijn</a:t>
            </a:r>
          </a:p>
          <a:p>
            <a:r>
              <a:rPr lang="nl-NL" dirty="0"/>
              <a:t>Het liefst 1 leerling meenemen (met jasje)</a:t>
            </a:r>
          </a:p>
          <a:p>
            <a:r>
              <a:rPr lang="nl-NL" dirty="0"/>
              <a:t>Er zijn folders beschikbaar: is een algemene stand bij de avond dan kan daar het foldermateriaal worden opgehaald</a:t>
            </a:r>
          </a:p>
          <a:p>
            <a:pPr>
              <a:spcBef>
                <a:spcPct val="0"/>
              </a:spcBef>
            </a:pPr>
            <a:endParaRPr lang="nl-NL" altLang="nl-NL" dirty="0">
              <a:cs typeface="Calibri"/>
            </a:endParaRPr>
          </a:p>
        </p:txBody>
      </p:sp>
      <p:sp>
        <p:nvSpPr>
          <p:cNvPr id="30724"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2B8566D-6CEB-4368-8613-D51E03269339}" type="slidenum">
              <a:rPr lang="nl-NL" altLang="nl-NL" smtClean="0">
                <a:latin typeface="Arial" pitchFamily="34" charset="0"/>
              </a:rPr>
              <a:pPr eaLnBrk="1" hangingPunct="1">
                <a:spcBef>
                  <a:spcPct val="0"/>
                </a:spcBef>
              </a:pPr>
              <a:t>1</a:t>
            </a:fld>
            <a:endParaRPr lang="nl-NL" altLang="nl-NL">
              <a:latin typeface="Arial" pitchFamily="34" charset="0"/>
            </a:endParaRPr>
          </a:p>
        </p:txBody>
      </p:sp>
    </p:spTree>
    <p:extLst>
      <p:ext uri="{BB962C8B-B14F-4D97-AF65-F5344CB8AC3E}">
        <p14:creationId xmlns:p14="http://schemas.microsoft.com/office/powerpoint/2010/main" val="6593974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err="1"/>
              <a:t>Onderwijsprogramma</a:t>
            </a:r>
            <a:r>
              <a:rPr lang="en-US" dirty="0"/>
              <a:t>:</a:t>
            </a:r>
            <a:endParaRPr lang="nl-NL" dirty="0"/>
          </a:p>
          <a:p>
            <a:r>
              <a:rPr lang="en-US" dirty="0"/>
              <a:t>Het </a:t>
            </a:r>
            <a:r>
              <a:rPr lang="en-US" dirty="0" err="1"/>
              <a:t>liefst</a:t>
            </a:r>
            <a:r>
              <a:rPr lang="en-US" dirty="0"/>
              <a:t> door </a:t>
            </a:r>
            <a:r>
              <a:rPr lang="en-US" dirty="0" err="1"/>
              <a:t>een</a:t>
            </a:r>
            <a:r>
              <a:rPr lang="en-US" dirty="0"/>
              <a:t> student </a:t>
            </a:r>
            <a:r>
              <a:rPr lang="en-US" dirty="0" err="1"/>
              <a:t>laten</a:t>
            </a:r>
            <a:r>
              <a:rPr lang="en-US" dirty="0"/>
              <a:t> </a:t>
            </a:r>
            <a:r>
              <a:rPr lang="en-US" dirty="0" err="1"/>
              <a:t>vertellen</a:t>
            </a:r>
            <a:endParaRPr lang="nl-NL" dirty="0" err="1"/>
          </a:p>
          <a:p>
            <a:r>
              <a:rPr lang="en-US" dirty="0" err="1"/>
              <a:t>anatomie</a:t>
            </a:r>
            <a:endParaRPr lang="nl-NL" dirty="0" err="1"/>
          </a:p>
          <a:p>
            <a:r>
              <a:rPr lang="en-US" dirty="0"/>
              <a:t>Engels / </a:t>
            </a:r>
            <a:r>
              <a:rPr lang="en-US" dirty="0" err="1"/>
              <a:t>Nederlands</a:t>
            </a:r>
            <a:r>
              <a:rPr lang="en-US" dirty="0"/>
              <a:t>/ </a:t>
            </a:r>
            <a:r>
              <a:rPr lang="en-US" dirty="0" err="1"/>
              <a:t>rekenen</a:t>
            </a:r>
            <a:r>
              <a:rPr lang="en-US" dirty="0"/>
              <a:t>/ </a:t>
            </a:r>
            <a:r>
              <a:rPr lang="en-US" dirty="0" err="1"/>
              <a:t>theorie</a:t>
            </a:r>
            <a:r>
              <a:rPr lang="en-US" dirty="0"/>
              <a:t> lessen</a:t>
            </a:r>
            <a:endParaRPr lang="nl-NL" dirty="0"/>
          </a:p>
          <a:p>
            <a:r>
              <a:rPr lang="en-US" dirty="0" err="1"/>
              <a:t>Burgerschap</a:t>
            </a:r>
            <a:r>
              <a:rPr lang="en-US" dirty="0"/>
              <a:t>: </a:t>
            </a:r>
            <a:r>
              <a:rPr lang="en-US" dirty="0" err="1"/>
              <a:t>dit</a:t>
            </a:r>
            <a:r>
              <a:rPr lang="en-US" dirty="0"/>
              <a:t> </a:t>
            </a:r>
            <a:r>
              <a:rPr lang="en-US" dirty="0" err="1"/>
              <a:t>lijkt</a:t>
            </a:r>
            <a:r>
              <a:rPr lang="en-US" dirty="0"/>
              <a:t> op </a:t>
            </a:r>
            <a:r>
              <a:rPr lang="en-US" dirty="0" err="1"/>
              <a:t>maatschappijleer</a:t>
            </a:r>
            <a:endParaRPr lang="nl-NL" dirty="0" err="1"/>
          </a:p>
          <a:p>
            <a:r>
              <a:rPr lang="en-US" dirty="0" err="1"/>
              <a:t>Projecten</a:t>
            </a:r>
            <a:r>
              <a:rPr lang="en-US" dirty="0"/>
              <a:t>: over </a:t>
            </a:r>
            <a:r>
              <a:rPr lang="en-US" dirty="0" err="1"/>
              <a:t>zorgverzekeringen</a:t>
            </a:r>
            <a:r>
              <a:rPr lang="en-US" dirty="0"/>
              <a:t> </a:t>
            </a:r>
            <a:r>
              <a:rPr lang="en-US" dirty="0" err="1"/>
              <a:t>zodat</a:t>
            </a:r>
            <a:r>
              <a:rPr lang="en-US" dirty="0"/>
              <a:t> je </a:t>
            </a:r>
            <a:r>
              <a:rPr lang="en-US" dirty="0" err="1"/>
              <a:t>er</a:t>
            </a:r>
            <a:r>
              <a:rPr lang="en-US" dirty="0"/>
              <a:t> </a:t>
            </a:r>
            <a:r>
              <a:rPr lang="en-US" dirty="0" err="1"/>
              <a:t>zelf</a:t>
            </a:r>
            <a:r>
              <a:rPr lang="en-US" dirty="0"/>
              <a:t> </a:t>
            </a:r>
            <a:r>
              <a:rPr lang="en-US" dirty="0" err="1"/>
              <a:t>ook</a:t>
            </a:r>
            <a:r>
              <a:rPr lang="en-US" dirty="0"/>
              <a:t> wat </a:t>
            </a:r>
            <a:r>
              <a:rPr lang="en-US" dirty="0" err="1"/>
              <a:t>aan</a:t>
            </a:r>
            <a:r>
              <a:rPr lang="en-US" dirty="0"/>
              <a:t> </a:t>
            </a:r>
            <a:r>
              <a:rPr lang="en-US" dirty="0" err="1"/>
              <a:t>hebt</a:t>
            </a:r>
            <a:endParaRPr lang="nl-NL" dirty="0" err="1"/>
          </a:p>
          <a:p>
            <a:r>
              <a:rPr lang="en-US" dirty="0" err="1"/>
              <a:t>Trainingen</a:t>
            </a:r>
            <a:r>
              <a:rPr lang="en-US" dirty="0"/>
              <a:t> / skills / </a:t>
            </a:r>
            <a:r>
              <a:rPr lang="en-US" dirty="0" err="1"/>
              <a:t>praktijklessen</a:t>
            </a:r>
            <a:endParaRPr lang="nl-NL" dirty="0" err="1"/>
          </a:p>
          <a:p>
            <a:r>
              <a:rPr lang="en-US" dirty="0"/>
              <a:t>Je </a:t>
            </a:r>
            <a:r>
              <a:rPr lang="en-US" dirty="0" err="1"/>
              <a:t>krijgt</a:t>
            </a:r>
            <a:r>
              <a:rPr lang="en-US" dirty="0"/>
              <a:t> </a:t>
            </a:r>
            <a:r>
              <a:rPr lang="en-US" dirty="0" err="1"/>
              <a:t>een</a:t>
            </a:r>
            <a:r>
              <a:rPr lang="en-US" dirty="0"/>
              <a:t> </a:t>
            </a:r>
            <a:r>
              <a:rPr lang="en-US" dirty="0" err="1"/>
              <a:t>slb-er</a:t>
            </a:r>
            <a:r>
              <a:rPr lang="en-US" dirty="0"/>
              <a:t>: </a:t>
            </a:r>
            <a:r>
              <a:rPr lang="en-US" dirty="0" err="1"/>
              <a:t>studieloopbaan</a:t>
            </a:r>
            <a:r>
              <a:rPr lang="en-US" dirty="0"/>
              <a:t> </a:t>
            </a:r>
            <a:r>
              <a:rPr lang="en-US" dirty="0" err="1"/>
              <a:t>gebeleider</a:t>
            </a:r>
            <a:r>
              <a:rPr lang="en-US" dirty="0"/>
              <a:t>: </a:t>
            </a:r>
            <a:r>
              <a:rPr lang="en-US" dirty="0" err="1"/>
              <a:t>een</a:t>
            </a:r>
            <a:r>
              <a:rPr lang="en-US" dirty="0"/>
              <a:t> mentor</a:t>
            </a:r>
            <a:endParaRPr lang="nl-NL" dirty="0"/>
          </a:p>
          <a:p>
            <a:r>
              <a:rPr lang="en-US" dirty="0" err="1"/>
              <a:t>Er</a:t>
            </a:r>
            <a:r>
              <a:rPr lang="en-US" dirty="0"/>
              <a:t> </a:t>
            </a:r>
            <a:r>
              <a:rPr lang="en-US" dirty="0" err="1"/>
              <a:t>zijn</a:t>
            </a:r>
            <a:r>
              <a:rPr lang="en-US" dirty="0"/>
              <a:t> </a:t>
            </a:r>
            <a:r>
              <a:rPr lang="en-US" dirty="0" err="1"/>
              <a:t>ook</a:t>
            </a:r>
            <a:r>
              <a:rPr lang="en-US" dirty="0"/>
              <a:t> </a:t>
            </a:r>
            <a:r>
              <a:rPr lang="en-US" dirty="0" err="1"/>
              <a:t>landelijke</a:t>
            </a:r>
            <a:r>
              <a:rPr lang="en-US" dirty="0"/>
              <a:t> </a:t>
            </a:r>
            <a:r>
              <a:rPr lang="en-US" dirty="0" err="1"/>
              <a:t>wedstrijden</a:t>
            </a:r>
            <a:r>
              <a:rPr lang="en-US" dirty="0"/>
              <a:t> </a:t>
            </a:r>
            <a:r>
              <a:rPr lang="en-US" dirty="0" err="1"/>
              <a:t>waar</a:t>
            </a:r>
            <a:r>
              <a:rPr lang="en-US" dirty="0"/>
              <a:t> je </a:t>
            </a:r>
            <a:r>
              <a:rPr lang="en-US" dirty="0" err="1"/>
              <a:t>aan</a:t>
            </a:r>
            <a:r>
              <a:rPr lang="en-US" dirty="0"/>
              <a:t> </a:t>
            </a:r>
            <a:r>
              <a:rPr lang="en-US" dirty="0" err="1"/>
              <a:t>mee</a:t>
            </a:r>
            <a:r>
              <a:rPr lang="en-US" dirty="0"/>
              <a:t> </a:t>
            </a:r>
            <a:r>
              <a:rPr lang="en-US" dirty="0" err="1"/>
              <a:t>kan</a:t>
            </a:r>
            <a:r>
              <a:rPr lang="en-US" dirty="0"/>
              <a:t> </a:t>
            </a:r>
            <a:r>
              <a:rPr lang="en-US" dirty="0" err="1"/>
              <a:t>doen</a:t>
            </a:r>
            <a:r>
              <a:rPr lang="en-US" dirty="0"/>
              <a:t> in </a:t>
            </a:r>
            <a:r>
              <a:rPr lang="en-US" dirty="0" err="1"/>
              <a:t>leerjaar</a:t>
            </a:r>
            <a:r>
              <a:rPr lang="en-US" dirty="0"/>
              <a:t> 2 of 3</a:t>
            </a:r>
            <a:endParaRPr lang="nl-NL" dirty="0"/>
          </a:p>
          <a:p>
            <a:r>
              <a:rPr lang="en-US" dirty="0" err="1"/>
              <a:t>Voor</a:t>
            </a:r>
            <a:r>
              <a:rPr lang="en-US" dirty="0"/>
              <a:t> </a:t>
            </a:r>
            <a:r>
              <a:rPr lang="en-US" dirty="0" err="1"/>
              <a:t>alle</a:t>
            </a:r>
            <a:r>
              <a:rPr lang="en-US" dirty="0"/>
              <a:t> 3 de </a:t>
            </a:r>
            <a:r>
              <a:rPr lang="en-US" dirty="0" err="1"/>
              <a:t>opleidingen</a:t>
            </a:r>
            <a:r>
              <a:rPr lang="en-US" dirty="0"/>
              <a:t> geld:</a:t>
            </a:r>
            <a:endParaRPr lang="nl-NL" dirty="0"/>
          </a:p>
          <a:p>
            <a:r>
              <a:rPr lang="en-US" dirty="0"/>
              <a:t>Geen gel- nep- of </a:t>
            </a:r>
            <a:r>
              <a:rPr lang="en-US" dirty="0" err="1"/>
              <a:t>lange</a:t>
            </a:r>
            <a:r>
              <a:rPr lang="en-US" dirty="0"/>
              <a:t> </a:t>
            </a:r>
            <a:r>
              <a:rPr lang="en-US" dirty="0" err="1"/>
              <a:t>nagels</a:t>
            </a:r>
            <a:endParaRPr lang="nl-NL" dirty="0" err="1"/>
          </a:p>
          <a:p>
            <a:r>
              <a:rPr lang="en-US" dirty="0" err="1"/>
              <a:t>Haar</a:t>
            </a:r>
            <a:r>
              <a:rPr lang="en-US" dirty="0"/>
              <a:t> in </a:t>
            </a:r>
            <a:r>
              <a:rPr lang="en-US" dirty="0" err="1"/>
              <a:t>een</a:t>
            </a:r>
            <a:r>
              <a:rPr lang="en-US" dirty="0"/>
              <a:t> </a:t>
            </a:r>
            <a:r>
              <a:rPr lang="en-US" dirty="0" err="1"/>
              <a:t>staart</a:t>
            </a:r>
            <a:r>
              <a:rPr lang="en-US" dirty="0"/>
              <a:t> of op </a:t>
            </a:r>
            <a:r>
              <a:rPr lang="en-US" dirty="0" err="1"/>
              <a:t>een</a:t>
            </a:r>
            <a:r>
              <a:rPr lang="en-US" dirty="0"/>
              <a:t> knot</a:t>
            </a:r>
            <a:endParaRPr lang="nl-NL" dirty="0"/>
          </a:p>
          <a:p>
            <a:r>
              <a:rPr lang="en-US" dirty="0" err="1"/>
              <a:t>Jasje</a:t>
            </a:r>
            <a:r>
              <a:rPr lang="en-US" dirty="0"/>
              <a:t> met </a:t>
            </a:r>
            <a:r>
              <a:rPr lang="en-US" dirty="0" err="1"/>
              <a:t>kort</a:t>
            </a:r>
            <a:r>
              <a:rPr lang="en-US" dirty="0"/>
              <a:t> </a:t>
            </a:r>
            <a:r>
              <a:rPr lang="en-US" dirty="0" err="1"/>
              <a:t>mouwen</a:t>
            </a:r>
            <a:r>
              <a:rPr lang="en-US" dirty="0"/>
              <a:t>, de </a:t>
            </a:r>
            <a:r>
              <a:rPr lang="en-US" dirty="0" err="1"/>
              <a:t>onder</a:t>
            </a:r>
            <a:r>
              <a:rPr lang="en-US" dirty="0"/>
              <a:t> </a:t>
            </a:r>
            <a:r>
              <a:rPr lang="en-US" dirty="0" err="1"/>
              <a:t>armen</a:t>
            </a:r>
            <a:r>
              <a:rPr lang="en-US" dirty="0"/>
              <a:t> </a:t>
            </a:r>
            <a:r>
              <a:rPr lang="en-US" dirty="0" err="1"/>
              <a:t>zijn</a:t>
            </a:r>
            <a:r>
              <a:rPr lang="en-US" dirty="0"/>
              <a:t> </a:t>
            </a:r>
            <a:r>
              <a:rPr lang="en-US" dirty="0" err="1"/>
              <a:t>bloot</a:t>
            </a:r>
            <a:endParaRPr lang="nl-NL" dirty="0" err="1"/>
          </a:p>
          <a:p>
            <a:endParaRPr lang="en-US" dirty="0">
              <a:cs typeface="Calibri"/>
            </a:endParaRPr>
          </a:p>
        </p:txBody>
      </p:sp>
      <p:sp>
        <p:nvSpPr>
          <p:cNvPr id="4" name="Tijdelijke aanduiding voor dianummer 3"/>
          <p:cNvSpPr>
            <a:spLocks noGrp="1"/>
          </p:cNvSpPr>
          <p:nvPr>
            <p:ph type="sldNum" sz="quarter" idx="5"/>
          </p:nvPr>
        </p:nvSpPr>
        <p:spPr/>
        <p:txBody>
          <a:bodyPr/>
          <a:lstStyle/>
          <a:p>
            <a:fld id="{11798C16-F3B1-4E9D-80FB-44E51C194E14}" type="slidenum">
              <a:rPr lang="nl-NL" smtClean="0"/>
              <a:t>10</a:t>
            </a:fld>
            <a:endParaRPr lang="nl-NL"/>
          </a:p>
        </p:txBody>
      </p:sp>
    </p:spTree>
    <p:extLst>
      <p:ext uri="{BB962C8B-B14F-4D97-AF65-F5344CB8AC3E}">
        <p14:creationId xmlns:p14="http://schemas.microsoft.com/office/powerpoint/2010/main" val="7980079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Je loopt 1/3 van je schooltijd stage.</a:t>
            </a:r>
          </a:p>
          <a:p>
            <a:r>
              <a:rPr lang="nl-NL" noProof="0" dirty="0"/>
              <a:t>School zoekt een stageplek. Je mag zelf (soms) ook een stageplek aandragen maar je mag niet steeds naar dezelfde</a:t>
            </a:r>
          </a:p>
          <a:p>
            <a:r>
              <a:rPr lang="nl-NL" noProof="0" dirty="0"/>
              <a:t>Bij de tandarts en doktersassistente is het in het eerste jaar in blok 4. dit kan niet eerder </a:t>
            </a:r>
            <a:r>
              <a:rPr lang="nl-NL" noProof="0" dirty="0" err="1"/>
              <a:t>ivm</a:t>
            </a:r>
            <a:r>
              <a:rPr lang="nl-NL" noProof="0" dirty="0"/>
              <a:t> de hepatitis B vaccinatie</a:t>
            </a:r>
          </a:p>
          <a:p>
            <a:r>
              <a:rPr lang="nl-NL" noProof="0" dirty="0"/>
              <a:t>Bij de kennismaking op school, dus voor de zomervakantie krijg je bij deze opleidingen een hepatitis B vaccinatie: dit wordt betaald en geregeld door het ROC,</a:t>
            </a:r>
          </a:p>
          <a:p>
            <a:r>
              <a:rPr lang="nl-NL" noProof="0" dirty="0"/>
              <a:t>Dit is ter bescherming van jezelf</a:t>
            </a:r>
          </a:p>
          <a:p>
            <a:r>
              <a:rPr lang="nl-NL" noProof="0" dirty="0"/>
              <a:t>Bij </a:t>
            </a:r>
            <a:r>
              <a:rPr lang="nl-NL" noProof="0"/>
              <a:t>de doktersassistent </a:t>
            </a:r>
            <a:r>
              <a:rPr lang="nl-NL" noProof="0" dirty="0"/>
              <a:t>loop je in het 3de leerjaar 20 weken achter elkaar stage in het ziekenhuis</a:t>
            </a:r>
          </a:p>
          <a:p>
            <a:endParaRPr lang="en-US" dirty="0">
              <a:cs typeface="Calibri"/>
            </a:endParaRPr>
          </a:p>
        </p:txBody>
      </p:sp>
      <p:sp>
        <p:nvSpPr>
          <p:cNvPr id="4" name="Tijdelijke aanduiding voor dianummer 3"/>
          <p:cNvSpPr>
            <a:spLocks noGrp="1"/>
          </p:cNvSpPr>
          <p:nvPr>
            <p:ph type="sldNum" sz="quarter" idx="5"/>
          </p:nvPr>
        </p:nvSpPr>
        <p:spPr/>
        <p:txBody>
          <a:bodyPr/>
          <a:lstStyle/>
          <a:p>
            <a:fld id="{11798C16-F3B1-4E9D-80FB-44E51C194E14}" type="slidenum">
              <a:rPr lang="nl-NL" smtClean="0"/>
              <a:t>11</a:t>
            </a:fld>
            <a:endParaRPr lang="nl-NL"/>
          </a:p>
        </p:txBody>
      </p:sp>
    </p:spTree>
    <p:extLst>
      <p:ext uri="{BB962C8B-B14F-4D97-AF65-F5344CB8AC3E}">
        <p14:creationId xmlns:p14="http://schemas.microsoft.com/office/powerpoint/2010/main" val="42387160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Cohort 2021-2022 telt mee in de zak slaagregeling</a:t>
            </a:r>
          </a:p>
          <a:p>
            <a:r>
              <a:rPr lang="en-US" b="1" dirty="0"/>
              <a:t>Voorbereiden op HBO</a:t>
            </a:r>
            <a:r>
              <a:rPr lang="en-US" dirty="0"/>
              <a:t>: </a:t>
            </a:r>
            <a:r>
              <a:rPr lang="en-US" dirty="0" err="1"/>
              <a:t>wil</a:t>
            </a:r>
            <a:r>
              <a:rPr lang="en-US" dirty="0"/>
              <a:t> je </a:t>
            </a:r>
            <a:r>
              <a:rPr lang="en-US" dirty="0" err="1"/>
              <a:t>doorstromen</a:t>
            </a:r>
            <a:r>
              <a:rPr lang="en-US" dirty="0"/>
              <a:t> </a:t>
            </a:r>
            <a:r>
              <a:rPr lang="en-US" dirty="0" err="1"/>
              <a:t>naar</a:t>
            </a:r>
            <a:r>
              <a:rPr lang="en-US" dirty="0"/>
              <a:t> het HBO </a:t>
            </a:r>
            <a:r>
              <a:rPr lang="en-US" dirty="0" err="1"/>
              <a:t>kijk</a:t>
            </a:r>
            <a:r>
              <a:rPr lang="en-US" dirty="0"/>
              <a:t> </a:t>
            </a:r>
            <a:r>
              <a:rPr lang="en-US" dirty="0" err="1"/>
              <a:t>dan</a:t>
            </a:r>
            <a:r>
              <a:rPr lang="en-US" dirty="0"/>
              <a:t> </a:t>
            </a:r>
            <a:r>
              <a:rPr lang="en-US" dirty="0" err="1"/>
              <a:t>goed</a:t>
            </a:r>
            <a:r>
              <a:rPr lang="en-US" dirty="0"/>
              <a:t> of je met de </a:t>
            </a:r>
            <a:r>
              <a:rPr lang="en-US" dirty="0" err="1"/>
              <a:t>opleiding</a:t>
            </a:r>
            <a:r>
              <a:rPr lang="en-US" dirty="0"/>
              <a:t> </a:t>
            </a:r>
            <a:r>
              <a:rPr lang="en-US" dirty="0" err="1"/>
              <a:t>ook</a:t>
            </a:r>
            <a:r>
              <a:rPr lang="en-US" dirty="0"/>
              <a:t> </a:t>
            </a:r>
            <a:r>
              <a:rPr lang="en-US" dirty="0" err="1"/>
              <a:t>terecht</a:t>
            </a:r>
            <a:r>
              <a:rPr lang="en-US" dirty="0"/>
              <a:t> </a:t>
            </a:r>
            <a:r>
              <a:rPr lang="en-US" dirty="0" err="1"/>
              <a:t>kan</a:t>
            </a:r>
            <a:r>
              <a:rPr lang="en-US" dirty="0"/>
              <a:t> op de </a:t>
            </a:r>
            <a:r>
              <a:rPr lang="en-US" dirty="0" err="1"/>
              <a:t>opleiding</a:t>
            </a:r>
            <a:r>
              <a:rPr lang="en-US" dirty="0"/>
              <a:t> van het HBO</a:t>
            </a:r>
            <a:endParaRPr lang="nl-NL" dirty="0"/>
          </a:p>
          <a:p>
            <a:r>
              <a:rPr lang="en-US" dirty="0"/>
              <a:t>Heb </a:t>
            </a:r>
            <a:r>
              <a:rPr lang="en-US" dirty="0" err="1"/>
              <a:t>jij</a:t>
            </a:r>
            <a:r>
              <a:rPr lang="en-US" dirty="0"/>
              <a:t> </a:t>
            </a:r>
            <a:r>
              <a:rPr lang="en-US" dirty="0" err="1"/>
              <a:t>bijvoorbeeld</a:t>
            </a:r>
            <a:r>
              <a:rPr lang="en-US" dirty="0"/>
              <a:t> de </a:t>
            </a:r>
            <a:r>
              <a:rPr lang="en-US" dirty="0" err="1"/>
              <a:t>apothekersassistente</a:t>
            </a:r>
            <a:r>
              <a:rPr lang="en-US" dirty="0"/>
              <a:t> </a:t>
            </a:r>
            <a:r>
              <a:rPr lang="en-US" dirty="0" err="1"/>
              <a:t>opleiding</a:t>
            </a:r>
            <a:r>
              <a:rPr lang="en-US" dirty="0"/>
              <a:t> </a:t>
            </a:r>
            <a:r>
              <a:rPr lang="en-US" dirty="0" err="1"/>
              <a:t>gedaan</a:t>
            </a:r>
            <a:r>
              <a:rPr lang="en-US" dirty="0"/>
              <a:t> maar </a:t>
            </a:r>
            <a:r>
              <a:rPr lang="en-US" dirty="0" err="1"/>
              <a:t>wil</a:t>
            </a:r>
            <a:r>
              <a:rPr lang="en-US" dirty="0"/>
              <a:t> je op het HBO de </a:t>
            </a:r>
            <a:r>
              <a:rPr lang="en-US" dirty="0" err="1"/>
              <a:t>technische</a:t>
            </a:r>
            <a:r>
              <a:rPr lang="en-US" dirty="0"/>
              <a:t> </a:t>
            </a:r>
            <a:r>
              <a:rPr lang="en-US" dirty="0" err="1"/>
              <a:t>kant</a:t>
            </a:r>
            <a:r>
              <a:rPr lang="en-US" dirty="0"/>
              <a:t> op dan </a:t>
            </a:r>
            <a:r>
              <a:rPr lang="en-US" dirty="0" err="1"/>
              <a:t>sluit</a:t>
            </a:r>
            <a:r>
              <a:rPr lang="en-US" dirty="0"/>
              <a:t> </a:t>
            </a:r>
            <a:r>
              <a:rPr lang="en-US" dirty="0" err="1"/>
              <a:t>dat</a:t>
            </a:r>
            <a:r>
              <a:rPr lang="en-US" dirty="0"/>
              <a:t> </a:t>
            </a:r>
            <a:r>
              <a:rPr lang="en-US" dirty="0" err="1"/>
              <a:t>niet</a:t>
            </a:r>
            <a:r>
              <a:rPr lang="en-US" dirty="0"/>
              <a:t> </a:t>
            </a:r>
            <a:r>
              <a:rPr lang="en-US" dirty="0" err="1"/>
              <a:t>aan</a:t>
            </a:r>
            <a:endParaRPr lang="nl-NL"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b="1" dirty="0"/>
              <a:t>Inspelen op innovaties</a:t>
            </a:r>
            <a:r>
              <a:rPr lang="nl-NL" dirty="0"/>
              <a:t>: Je gaat kijken hoe je (aankomend) werkveld omgaat met allerlei verandering die de afgelopen jaren zijn geweest maar ook die heel actueel zijn. Zijn deze ontwikkelingen bedreigend of bieden ze juist kansen of uitdagingen. Hoe ga je daar mee om? Welke mogelijkheden zijn er om je te ontwikkelen? Hoe doe je dat?  </a:t>
            </a:r>
          </a:p>
          <a:p>
            <a:endParaRPr lang="nl-NL" dirty="0"/>
          </a:p>
        </p:txBody>
      </p:sp>
      <p:sp>
        <p:nvSpPr>
          <p:cNvPr id="4" name="Tijdelijke aanduiding voor dianummer 3"/>
          <p:cNvSpPr>
            <a:spLocks noGrp="1"/>
          </p:cNvSpPr>
          <p:nvPr>
            <p:ph type="sldNum" sz="quarter" idx="10"/>
          </p:nvPr>
        </p:nvSpPr>
        <p:spPr/>
        <p:txBody>
          <a:bodyPr/>
          <a:lstStyle/>
          <a:p>
            <a:fld id="{11798C16-F3B1-4E9D-80FB-44E51C194E14}" type="slidenum">
              <a:rPr lang="nl-NL" smtClean="0"/>
              <a:t>12</a:t>
            </a:fld>
            <a:endParaRPr lang="nl-NL"/>
          </a:p>
        </p:txBody>
      </p:sp>
    </p:spTree>
    <p:extLst>
      <p:ext uri="{BB962C8B-B14F-4D97-AF65-F5344CB8AC3E}">
        <p14:creationId xmlns:p14="http://schemas.microsoft.com/office/powerpoint/2010/main" val="38123296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Sport op </a:t>
            </a:r>
            <a:r>
              <a:rPr lang="en-US" dirty="0" err="1"/>
              <a:t>maat</a:t>
            </a:r>
            <a:r>
              <a:rPr lang="en-US" dirty="0"/>
              <a:t> is </a:t>
            </a:r>
            <a:r>
              <a:rPr lang="en-US" dirty="0" err="1"/>
              <a:t>verplicht</a:t>
            </a:r>
            <a:r>
              <a:rPr lang="en-US" dirty="0"/>
              <a:t>: je </a:t>
            </a:r>
            <a:r>
              <a:rPr lang="en-US" dirty="0" err="1"/>
              <a:t>krijgt</a:t>
            </a:r>
            <a:r>
              <a:rPr lang="en-US" dirty="0"/>
              <a:t> </a:t>
            </a:r>
            <a:r>
              <a:rPr lang="en-US" dirty="0" err="1"/>
              <a:t>er</a:t>
            </a:r>
            <a:r>
              <a:rPr lang="en-US" dirty="0"/>
              <a:t> </a:t>
            </a:r>
            <a:r>
              <a:rPr lang="en-US" dirty="0" err="1"/>
              <a:t>studiepunten</a:t>
            </a:r>
            <a:r>
              <a:rPr lang="en-US" dirty="0"/>
              <a:t> </a:t>
            </a:r>
            <a:r>
              <a:rPr lang="en-US" dirty="0" err="1"/>
              <a:t>voor</a:t>
            </a:r>
            <a:r>
              <a:rPr lang="en-US" dirty="0"/>
              <a:t> en </a:t>
            </a:r>
            <a:r>
              <a:rPr lang="en-US" dirty="0" err="1"/>
              <a:t>moet</a:t>
            </a:r>
            <a:r>
              <a:rPr lang="en-US" dirty="0"/>
              <a:t> per </a:t>
            </a:r>
            <a:r>
              <a:rPr lang="en-US" dirty="0" err="1"/>
              <a:t>jaar</a:t>
            </a:r>
            <a:r>
              <a:rPr lang="en-US" dirty="0"/>
              <a:t> </a:t>
            </a:r>
            <a:r>
              <a:rPr lang="en-US" dirty="0" err="1"/>
              <a:t>een</a:t>
            </a:r>
            <a:r>
              <a:rPr lang="en-US" dirty="0"/>
              <a:t> </a:t>
            </a:r>
            <a:r>
              <a:rPr lang="en-US" dirty="0" err="1"/>
              <a:t>aantal</a:t>
            </a:r>
            <a:r>
              <a:rPr lang="en-US" dirty="0"/>
              <a:t> </a:t>
            </a:r>
            <a:r>
              <a:rPr lang="en-US" dirty="0" err="1"/>
              <a:t>studie</a:t>
            </a:r>
            <a:r>
              <a:rPr lang="en-US" dirty="0"/>
              <a:t> </a:t>
            </a:r>
            <a:r>
              <a:rPr lang="en-US" dirty="0" err="1"/>
              <a:t>punten</a:t>
            </a:r>
            <a:r>
              <a:rPr lang="en-US" dirty="0"/>
              <a:t> </a:t>
            </a:r>
            <a:r>
              <a:rPr lang="en-US" dirty="0" err="1"/>
              <a:t>halen</a:t>
            </a:r>
            <a:r>
              <a:rPr lang="en-US" dirty="0"/>
              <a:t>. Om </a:t>
            </a:r>
            <a:r>
              <a:rPr lang="en-US" dirty="0" err="1"/>
              <a:t>uiteindelijk</a:t>
            </a:r>
            <a:r>
              <a:rPr lang="en-US" dirty="0"/>
              <a:t> je diploma </a:t>
            </a:r>
            <a:r>
              <a:rPr lang="en-US" dirty="0" err="1"/>
              <a:t>te</a:t>
            </a:r>
            <a:r>
              <a:rPr lang="en-US" dirty="0"/>
              <a:t> </a:t>
            </a:r>
            <a:r>
              <a:rPr lang="en-US" dirty="0" err="1"/>
              <a:t>halen</a:t>
            </a:r>
            <a:r>
              <a:rPr lang="en-US" dirty="0"/>
              <a:t> </a:t>
            </a:r>
            <a:r>
              <a:rPr lang="en-US" dirty="0" err="1"/>
              <a:t>moet</a:t>
            </a:r>
            <a:r>
              <a:rPr lang="en-US" dirty="0"/>
              <a:t> je </a:t>
            </a:r>
            <a:r>
              <a:rPr lang="en-US" dirty="0" err="1"/>
              <a:t>ook</a:t>
            </a:r>
            <a:r>
              <a:rPr lang="en-US" dirty="0"/>
              <a:t> </a:t>
            </a:r>
            <a:r>
              <a:rPr lang="en-US" dirty="0" err="1"/>
              <a:t>alle</a:t>
            </a:r>
            <a:r>
              <a:rPr lang="en-US" dirty="0"/>
              <a:t> </a:t>
            </a:r>
            <a:r>
              <a:rPr lang="en-US" dirty="0" err="1"/>
              <a:t>studiepunten</a:t>
            </a:r>
            <a:r>
              <a:rPr lang="en-US" dirty="0"/>
              <a:t> </a:t>
            </a:r>
            <a:r>
              <a:rPr lang="en-US" dirty="0" err="1"/>
              <a:t>hebben</a:t>
            </a:r>
            <a:r>
              <a:rPr lang="en-US" dirty="0"/>
              <a:t>. Je </a:t>
            </a:r>
            <a:r>
              <a:rPr lang="en-US" dirty="0" err="1"/>
              <a:t>kan</a:t>
            </a:r>
            <a:r>
              <a:rPr lang="en-US" dirty="0"/>
              <a:t> </a:t>
            </a:r>
            <a:r>
              <a:rPr lang="en-US" dirty="0" err="1"/>
              <a:t>kiezen</a:t>
            </a:r>
            <a:r>
              <a:rPr lang="en-US" dirty="0"/>
              <a:t> </a:t>
            </a:r>
            <a:r>
              <a:rPr lang="en-US" dirty="0" err="1"/>
              <a:t>uit</a:t>
            </a:r>
            <a:r>
              <a:rPr lang="en-US" dirty="0"/>
              <a:t> heel </a:t>
            </a:r>
            <a:r>
              <a:rPr lang="en-US" dirty="0" err="1"/>
              <a:t>verschillende</a:t>
            </a:r>
            <a:r>
              <a:rPr lang="en-US" dirty="0"/>
              <a:t> </a:t>
            </a:r>
            <a:r>
              <a:rPr lang="en-US" dirty="0" err="1"/>
              <a:t>sporten</a:t>
            </a:r>
            <a:r>
              <a:rPr lang="en-US" dirty="0"/>
              <a:t>, van </a:t>
            </a:r>
            <a:r>
              <a:rPr lang="en-US" dirty="0" err="1"/>
              <a:t>paardrijden</a:t>
            </a:r>
            <a:r>
              <a:rPr lang="en-US" dirty="0"/>
              <a:t>, </a:t>
            </a:r>
            <a:r>
              <a:rPr lang="en-US" dirty="0" err="1"/>
              <a:t>boxen</a:t>
            </a:r>
            <a:r>
              <a:rPr lang="en-US" dirty="0"/>
              <a:t>, fitness, </a:t>
            </a:r>
            <a:r>
              <a:rPr lang="en-US" dirty="0" err="1"/>
              <a:t>mountainbike</a:t>
            </a:r>
            <a:r>
              <a:rPr lang="en-US" dirty="0"/>
              <a:t> dans.</a:t>
            </a:r>
            <a:endParaRPr lang="nl-NL" dirty="0"/>
          </a:p>
          <a:p>
            <a:endParaRPr lang="en-US" dirty="0">
              <a:cs typeface="Calibri"/>
            </a:endParaRPr>
          </a:p>
        </p:txBody>
      </p:sp>
      <p:sp>
        <p:nvSpPr>
          <p:cNvPr id="4" name="Tijdelijke aanduiding voor dianummer 3"/>
          <p:cNvSpPr>
            <a:spLocks noGrp="1"/>
          </p:cNvSpPr>
          <p:nvPr>
            <p:ph type="sldNum" sz="quarter" idx="5"/>
          </p:nvPr>
        </p:nvSpPr>
        <p:spPr/>
        <p:txBody>
          <a:bodyPr/>
          <a:lstStyle/>
          <a:p>
            <a:fld id="{11798C16-F3B1-4E9D-80FB-44E51C194E14}" type="slidenum">
              <a:rPr lang="nl-NL" smtClean="0"/>
              <a:t>13</a:t>
            </a:fld>
            <a:endParaRPr lang="nl-NL"/>
          </a:p>
        </p:txBody>
      </p:sp>
    </p:spTree>
    <p:extLst>
      <p:ext uri="{BB962C8B-B14F-4D97-AF65-F5344CB8AC3E}">
        <p14:creationId xmlns:p14="http://schemas.microsoft.com/office/powerpoint/2010/main" val="2464938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11798C16-F3B1-4E9D-80FB-44E51C194E14}" type="slidenum">
              <a:rPr lang="nl-NL" smtClean="0"/>
              <a:t>14</a:t>
            </a:fld>
            <a:endParaRPr lang="nl-NL"/>
          </a:p>
        </p:txBody>
      </p:sp>
    </p:spTree>
    <p:extLst>
      <p:ext uri="{BB962C8B-B14F-4D97-AF65-F5344CB8AC3E}">
        <p14:creationId xmlns:p14="http://schemas.microsoft.com/office/powerpoint/2010/main" val="352456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eaLnBrk="1" hangingPunct="1"/>
            <a:r>
              <a:rPr lang="nl-NL" altLang="nl-NL" sz="1200" b="1" dirty="0"/>
              <a:t>Receptverwerking: </a:t>
            </a:r>
            <a:r>
              <a:rPr lang="nl-NL" altLang="nl-NL" sz="1200" b="0" dirty="0"/>
              <a:t> Je staat aan</a:t>
            </a:r>
            <a:r>
              <a:rPr lang="nl-NL" altLang="nl-NL" sz="1200" b="0" baseline="0" dirty="0"/>
              <a:t> de balie en neemt een recept aan, je controleert of alles klopt en dan maak je een etiket via het computer systeem. Je zoekt het juiste doosje met medicijnen erbij. Je levert het doosje af aan de (</a:t>
            </a:r>
            <a:r>
              <a:rPr lang="nl-NL" altLang="nl-NL" sz="1200" b="0" baseline="0"/>
              <a:t>gespeelde patiënt)</a:t>
            </a:r>
            <a:endParaRPr lang="nl-NL" altLang="nl-NL" sz="1200" b="1" dirty="0"/>
          </a:p>
          <a:p>
            <a:pPr eaLnBrk="1" hangingPunct="1"/>
            <a:r>
              <a:rPr lang="nl-NL" altLang="nl-NL" sz="1200" b="1" dirty="0"/>
              <a:t>Balie gesprekken: </a:t>
            </a:r>
            <a:r>
              <a:rPr lang="nl-NL" altLang="nl-NL" sz="1200" b="0" dirty="0"/>
              <a:t> Wat moet</a:t>
            </a:r>
            <a:r>
              <a:rPr lang="nl-NL" altLang="nl-NL" sz="1200" b="0" baseline="0" dirty="0"/>
              <a:t> je allemaal zeggen wanneer je aan de balie staat, hoe ga je om met lastige situaties, waar kan je alle informatie vinden</a:t>
            </a:r>
            <a:endParaRPr lang="nl-NL" altLang="nl-NL" sz="1200" b="1" dirty="0"/>
          </a:p>
          <a:p>
            <a:pPr eaLnBrk="1" hangingPunct="1"/>
            <a:r>
              <a:rPr lang="nl-NL" altLang="nl-NL" sz="1200" b="1" dirty="0"/>
              <a:t>Geneesmiddelen kennis:</a:t>
            </a:r>
            <a:r>
              <a:rPr lang="nl-NL" altLang="nl-NL" sz="1200" b="1" baseline="0" dirty="0"/>
              <a:t> </a:t>
            </a:r>
            <a:r>
              <a:rPr lang="nl-NL" altLang="nl-NL" sz="1200" b="0" baseline="0" dirty="0"/>
              <a:t> Hoe werkt een geneesmiddel? Voor welke klacht wordt het gebruikt en waarom?</a:t>
            </a:r>
            <a:endParaRPr lang="nl-NL" altLang="nl-NL" sz="1200" b="1" dirty="0"/>
          </a:p>
          <a:p>
            <a:pPr eaLnBrk="1" hangingPunct="1"/>
            <a:r>
              <a:rPr lang="nl-NL" altLang="nl-NL" sz="1200" b="1" dirty="0"/>
              <a:t>Farmaceutisch rekenen: </a:t>
            </a:r>
            <a:r>
              <a:rPr lang="nl-NL" altLang="nl-NL" sz="1200" b="0" dirty="0"/>
              <a:t> Je rekent uit of de dosering die op het recept</a:t>
            </a:r>
            <a:r>
              <a:rPr lang="nl-NL" altLang="nl-NL" sz="1200" b="0" baseline="0" dirty="0"/>
              <a:t> staat wel de goede dosering is, je controleert dus de arts die het heeft voorgeschreven. Kinderen krijgen hele andere doseringen dan volwassenen dit moet je dus goed narekenen</a:t>
            </a:r>
            <a:endParaRPr lang="nl-NL" altLang="nl-NL" sz="1200" b="1" dirty="0"/>
          </a:p>
          <a:p>
            <a:pPr eaLnBrk="1" hangingPunct="1"/>
            <a:r>
              <a:rPr lang="nl-NL" altLang="nl-NL" sz="1200" b="1" dirty="0"/>
              <a:t>Zalfjes en dranken bereiden: </a:t>
            </a:r>
            <a:r>
              <a:rPr lang="nl-NL" altLang="nl-NL" sz="1200" b="0" dirty="0"/>
              <a:t> Af en toe ga je ook zelf een zalfje,</a:t>
            </a:r>
            <a:r>
              <a:rPr lang="nl-NL" altLang="nl-NL" sz="1200" b="0" baseline="0" dirty="0"/>
              <a:t> crème of drankje bereiden, handig want dan weet je gelijk wat er allemaal in een zalfje zit en waarom die stof erin zit. Zo zorgen sommige stoffen er bijvoorbeeld voor dat het zalfje langer goed blijft</a:t>
            </a:r>
            <a:endParaRPr lang="nl-NL" altLang="nl-NL" sz="1200" b="1" dirty="0"/>
          </a:p>
          <a:p>
            <a:endParaRPr lang="nl-NL" dirty="0"/>
          </a:p>
        </p:txBody>
      </p:sp>
      <p:sp>
        <p:nvSpPr>
          <p:cNvPr id="4" name="Tijdelijke aanduiding voor dianummer 3"/>
          <p:cNvSpPr>
            <a:spLocks noGrp="1"/>
          </p:cNvSpPr>
          <p:nvPr>
            <p:ph type="sldNum" sz="quarter" idx="10"/>
          </p:nvPr>
        </p:nvSpPr>
        <p:spPr/>
        <p:txBody>
          <a:bodyPr/>
          <a:lstStyle/>
          <a:p>
            <a:fld id="{11798C16-F3B1-4E9D-80FB-44E51C194E14}" type="slidenum">
              <a:rPr lang="nl-NL" smtClean="0"/>
              <a:t>15</a:t>
            </a:fld>
            <a:endParaRPr lang="nl-NL"/>
          </a:p>
        </p:txBody>
      </p:sp>
    </p:spTree>
    <p:extLst>
      <p:ext uri="{BB962C8B-B14F-4D97-AF65-F5344CB8AC3E}">
        <p14:creationId xmlns:p14="http://schemas.microsoft.com/office/powerpoint/2010/main" val="34589680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err="1"/>
              <a:t>Houd</a:t>
            </a:r>
            <a:r>
              <a:rPr lang="en-US" dirty="0"/>
              <a:t> </a:t>
            </a:r>
            <a:r>
              <a:rPr lang="en-US" dirty="0" err="1"/>
              <a:t>er</a:t>
            </a:r>
            <a:r>
              <a:rPr lang="en-US" dirty="0"/>
              <a:t> </a:t>
            </a:r>
            <a:r>
              <a:rPr lang="en-US" dirty="0" err="1"/>
              <a:t>rekening</a:t>
            </a:r>
            <a:r>
              <a:rPr lang="en-US" dirty="0"/>
              <a:t> </a:t>
            </a:r>
            <a:r>
              <a:rPr lang="en-US" dirty="0" err="1"/>
              <a:t>mee</a:t>
            </a:r>
            <a:r>
              <a:rPr lang="en-US" dirty="0"/>
              <a:t> </a:t>
            </a:r>
            <a:r>
              <a:rPr lang="en-US" dirty="0" err="1"/>
              <a:t>dat</a:t>
            </a:r>
            <a:r>
              <a:rPr lang="en-US" dirty="0"/>
              <a:t> je </a:t>
            </a:r>
            <a:r>
              <a:rPr lang="en-US" dirty="0" err="1"/>
              <a:t>tijdens</a:t>
            </a:r>
            <a:r>
              <a:rPr lang="en-US" dirty="0"/>
              <a:t> de </a:t>
            </a:r>
            <a:r>
              <a:rPr lang="en-US" dirty="0" err="1"/>
              <a:t>opleiding</a:t>
            </a:r>
            <a:r>
              <a:rPr lang="en-US" dirty="0"/>
              <a:t> met </a:t>
            </a:r>
            <a:r>
              <a:rPr lang="en-US" dirty="0" err="1"/>
              <a:t>elkaar</a:t>
            </a:r>
            <a:r>
              <a:rPr lang="en-US" dirty="0"/>
              <a:t> </a:t>
            </a:r>
            <a:r>
              <a:rPr lang="en-US" dirty="0" err="1"/>
              <a:t>oefent</a:t>
            </a:r>
            <a:r>
              <a:rPr lang="en-US" dirty="0"/>
              <a:t>, je zit </a:t>
            </a:r>
            <a:r>
              <a:rPr lang="en-US" dirty="0" err="1"/>
              <a:t>dus</a:t>
            </a:r>
            <a:r>
              <a:rPr lang="en-US" dirty="0"/>
              <a:t> </a:t>
            </a:r>
            <a:r>
              <a:rPr lang="en-US" dirty="0" err="1"/>
              <a:t>aan</a:t>
            </a:r>
            <a:r>
              <a:rPr lang="en-US" dirty="0"/>
              <a:t> </a:t>
            </a:r>
            <a:r>
              <a:rPr lang="en-US" dirty="0" err="1"/>
              <a:t>elkaar</a:t>
            </a:r>
            <a:r>
              <a:rPr lang="en-US" dirty="0"/>
              <a:t>. </a:t>
            </a:r>
            <a:r>
              <a:rPr lang="en-US" dirty="0" err="1"/>
              <a:t>Als</a:t>
            </a:r>
            <a:r>
              <a:rPr lang="en-US" dirty="0"/>
              <a:t> je de </a:t>
            </a:r>
            <a:r>
              <a:rPr lang="en-US" dirty="0" err="1"/>
              <a:t>bloeddruk</a:t>
            </a:r>
            <a:r>
              <a:rPr lang="en-US" dirty="0"/>
              <a:t> </a:t>
            </a:r>
            <a:r>
              <a:rPr lang="en-US" dirty="0" err="1"/>
              <a:t>gaat</a:t>
            </a:r>
            <a:r>
              <a:rPr lang="en-US" dirty="0"/>
              <a:t> </a:t>
            </a:r>
            <a:r>
              <a:rPr lang="en-US" dirty="0" err="1"/>
              <a:t>meten</a:t>
            </a:r>
            <a:r>
              <a:rPr lang="en-US" dirty="0"/>
              <a:t> </a:t>
            </a:r>
            <a:r>
              <a:rPr lang="en-US" dirty="0" err="1"/>
              <a:t>bij</a:t>
            </a:r>
            <a:r>
              <a:rPr lang="en-US" dirty="0"/>
              <a:t> </a:t>
            </a:r>
            <a:r>
              <a:rPr lang="en-US" dirty="0" err="1"/>
              <a:t>elkaar</a:t>
            </a:r>
            <a:r>
              <a:rPr lang="en-US" dirty="0"/>
              <a:t> </a:t>
            </a:r>
            <a:r>
              <a:rPr lang="en-US" dirty="0" err="1"/>
              <a:t>kan</a:t>
            </a:r>
            <a:r>
              <a:rPr lang="en-US" dirty="0"/>
              <a:t> </a:t>
            </a:r>
            <a:r>
              <a:rPr lang="en-US" dirty="0" err="1"/>
              <a:t>dit</a:t>
            </a:r>
            <a:r>
              <a:rPr lang="en-US" dirty="0"/>
              <a:t> </a:t>
            </a:r>
            <a:r>
              <a:rPr lang="en-US" dirty="0" err="1"/>
              <a:t>niet</a:t>
            </a:r>
            <a:r>
              <a:rPr lang="en-US" dirty="0"/>
              <a:t> door </a:t>
            </a:r>
            <a:r>
              <a:rPr lang="en-US" dirty="0" err="1"/>
              <a:t>een</a:t>
            </a:r>
            <a:r>
              <a:rPr lang="en-US" dirty="0"/>
              <a:t> </a:t>
            </a:r>
            <a:r>
              <a:rPr lang="en-US" dirty="0" err="1"/>
              <a:t>dikke</a:t>
            </a:r>
            <a:r>
              <a:rPr lang="en-US" dirty="0"/>
              <a:t> </a:t>
            </a:r>
            <a:r>
              <a:rPr lang="en-US" dirty="0" err="1"/>
              <a:t>trui</a:t>
            </a:r>
            <a:r>
              <a:rPr lang="en-US" dirty="0"/>
              <a:t> </a:t>
            </a:r>
            <a:r>
              <a:rPr lang="en-US" dirty="0" err="1"/>
              <a:t>heen</a:t>
            </a:r>
            <a:r>
              <a:rPr lang="en-US" dirty="0"/>
              <a:t>, je </a:t>
            </a:r>
            <a:r>
              <a:rPr lang="en-US" dirty="0" err="1"/>
              <a:t>zal</a:t>
            </a:r>
            <a:r>
              <a:rPr lang="en-US" dirty="0"/>
              <a:t> </a:t>
            </a:r>
            <a:r>
              <a:rPr lang="en-US" dirty="0" err="1"/>
              <a:t>dus</a:t>
            </a:r>
            <a:r>
              <a:rPr lang="en-US" dirty="0"/>
              <a:t> je arm </a:t>
            </a:r>
            <a:r>
              <a:rPr lang="en-US" dirty="0" err="1"/>
              <a:t>moeten</a:t>
            </a:r>
            <a:r>
              <a:rPr lang="en-US" dirty="0"/>
              <a:t> </a:t>
            </a:r>
            <a:r>
              <a:rPr lang="en-US" dirty="0" err="1"/>
              <a:t>ontbloten</a:t>
            </a:r>
            <a:r>
              <a:rPr lang="en-US" dirty="0"/>
              <a:t>. Het </a:t>
            </a:r>
            <a:r>
              <a:rPr lang="en-US" dirty="0" err="1"/>
              <a:t>lokaal</a:t>
            </a:r>
            <a:r>
              <a:rPr lang="en-US" dirty="0"/>
              <a:t> is </a:t>
            </a:r>
            <a:r>
              <a:rPr lang="en-US" dirty="0" err="1"/>
              <a:t>afgesloten</a:t>
            </a:r>
            <a:r>
              <a:rPr lang="en-US" dirty="0"/>
              <a:t> en </a:t>
            </a:r>
            <a:r>
              <a:rPr lang="en-US" dirty="0" err="1"/>
              <a:t>er</a:t>
            </a:r>
            <a:r>
              <a:rPr lang="en-US" dirty="0"/>
              <a:t> </a:t>
            </a:r>
            <a:r>
              <a:rPr lang="en-US" dirty="0" err="1"/>
              <a:t>kan</a:t>
            </a:r>
            <a:r>
              <a:rPr lang="en-US" dirty="0"/>
              <a:t> </a:t>
            </a:r>
            <a:r>
              <a:rPr lang="en-US" dirty="0" err="1"/>
              <a:t>ook</a:t>
            </a:r>
            <a:r>
              <a:rPr lang="en-US" dirty="0"/>
              <a:t> </a:t>
            </a:r>
            <a:r>
              <a:rPr lang="en-US" dirty="0" err="1"/>
              <a:t>niet</a:t>
            </a:r>
            <a:r>
              <a:rPr lang="en-US" dirty="0"/>
              <a:t> </a:t>
            </a:r>
            <a:r>
              <a:rPr lang="en-US" dirty="0" err="1"/>
              <a:t>naar</a:t>
            </a:r>
            <a:r>
              <a:rPr lang="en-US" dirty="0"/>
              <a:t> </a:t>
            </a:r>
            <a:r>
              <a:rPr lang="en-US" dirty="0" err="1"/>
              <a:t>binnen</a:t>
            </a:r>
            <a:r>
              <a:rPr lang="en-US" dirty="0"/>
              <a:t> </a:t>
            </a:r>
            <a:r>
              <a:rPr lang="en-US" dirty="0" err="1"/>
              <a:t>gekeken</a:t>
            </a:r>
            <a:r>
              <a:rPr lang="en-US" dirty="0"/>
              <a:t> </a:t>
            </a:r>
            <a:r>
              <a:rPr lang="en-US" dirty="0" err="1"/>
              <a:t>worden</a:t>
            </a:r>
            <a:r>
              <a:rPr lang="en-US" dirty="0"/>
              <a:t>, het is </a:t>
            </a:r>
            <a:r>
              <a:rPr lang="en-US" dirty="0" err="1"/>
              <a:t>dus</a:t>
            </a:r>
            <a:r>
              <a:rPr lang="en-US" dirty="0"/>
              <a:t> </a:t>
            </a:r>
            <a:r>
              <a:rPr lang="en-US" dirty="0" err="1"/>
              <a:t>geen</a:t>
            </a:r>
            <a:r>
              <a:rPr lang="en-US" dirty="0"/>
              <a:t> </a:t>
            </a:r>
            <a:r>
              <a:rPr lang="en-US" dirty="0" err="1"/>
              <a:t>vissenkom</a:t>
            </a:r>
            <a:r>
              <a:rPr lang="en-US" dirty="0"/>
              <a:t>. </a:t>
            </a:r>
            <a:r>
              <a:rPr lang="en-US" dirty="0" err="1"/>
              <a:t>Prikken</a:t>
            </a:r>
            <a:r>
              <a:rPr lang="en-US" dirty="0"/>
              <a:t> </a:t>
            </a:r>
            <a:r>
              <a:rPr lang="en-US" dirty="0" err="1"/>
              <a:t>zetten</a:t>
            </a:r>
            <a:r>
              <a:rPr lang="en-US" dirty="0"/>
              <a:t> </a:t>
            </a:r>
            <a:r>
              <a:rPr lang="en-US" dirty="0" err="1"/>
              <a:t>oefen</a:t>
            </a:r>
            <a:r>
              <a:rPr lang="en-US" dirty="0"/>
              <a:t> je op </a:t>
            </a:r>
            <a:r>
              <a:rPr lang="en-US" dirty="0" err="1"/>
              <a:t>een</a:t>
            </a:r>
            <a:r>
              <a:rPr lang="en-US" dirty="0"/>
              <a:t> nep arm.</a:t>
            </a:r>
            <a:endParaRPr lang="nl-NL" dirty="0"/>
          </a:p>
          <a:p>
            <a:r>
              <a:rPr lang="en-US" dirty="0"/>
              <a:t>Je </a:t>
            </a:r>
            <a:r>
              <a:rPr lang="en-US" dirty="0" err="1"/>
              <a:t>gaat</a:t>
            </a:r>
            <a:r>
              <a:rPr lang="en-US" dirty="0"/>
              <a:t> </a:t>
            </a:r>
            <a:r>
              <a:rPr lang="en-US" dirty="0" err="1"/>
              <a:t>dus</a:t>
            </a:r>
            <a:r>
              <a:rPr lang="en-US" dirty="0"/>
              <a:t> </a:t>
            </a:r>
            <a:r>
              <a:rPr lang="en-US" dirty="0" err="1"/>
              <a:t>leren</a:t>
            </a:r>
            <a:r>
              <a:rPr lang="en-US" dirty="0"/>
              <a:t> hoe je </a:t>
            </a:r>
            <a:r>
              <a:rPr lang="en-US" dirty="0" err="1"/>
              <a:t>bloeddruk</a:t>
            </a:r>
            <a:r>
              <a:rPr lang="en-US" dirty="0"/>
              <a:t> </a:t>
            </a:r>
            <a:r>
              <a:rPr lang="en-US" dirty="0" err="1"/>
              <a:t>moet</a:t>
            </a:r>
            <a:r>
              <a:rPr lang="en-US" dirty="0"/>
              <a:t> </a:t>
            </a:r>
            <a:r>
              <a:rPr lang="en-US" dirty="0" err="1"/>
              <a:t>meten</a:t>
            </a:r>
            <a:r>
              <a:rPr lang="en-US" dirty="0"/>
              <a:t>, </a:t>
            </a:r>
            <a:r>
              <a:rPr lang="en-US" dirty="0" err="1"/>
              <a:t>oren</a:t>
            </a:r>
            <a:r>
              <a:rPr lang="en-US" dirty="0"/>
              <a:t> </a:t>
            </a:r>
            <a:r>
              <a:rPr lang="en-US" dirty="0" err="1"/>
              <a:t>uitspuiten</a:t>
            </a:r>
            <a:r>
              <a:rPr lang="en-US" dirty="0"/>
              <a:t>, </a:t>
            </a:r>
            <a:r>
              <a:rPr lang="en-US" dirty="0" err="1"/>
              <a:t>wrattenspreek</a:t>
            </a:r>
            <a:r>
              <a:rPr lang="en-US" dirty="0"/>
              <a:t> </a:t>
            </a:r>
            <a:r>
              <a:rPr lang="en-US" dirty="0" err="1"/>
              <a:t>uur</a:t>
            </a:r>
            <a:r>
              <a:rPr lang="en-US" dirty="0"/>
              <a:t> maar </a:t>
            </a:r>
            <a:r>
              <a:rPr lang="en-US" dirty="0" err="1"/>
              <a:t>ook</a:t>
            </a:r>
            <a:r>
              <a:rPr lang="en-US" dirty="0"/>
              <a:t> </a:t>
            </a:r>
            <a:r>
              <a:rPr lang="en-US" dirty="0" err="1"/>
              <a:t>administratief</a:t>
            </a:r>
            <a:r>
              <a:rPr lang="en-US" dirty="0"/>
              <a:t> </a:t>
            </a:r>
            <a:r>
              <a:rPr lang="en-US" dirty="0" err="1"/>
              <a:t>werk</a:t>
            </a:r>
            <a:endParaRPr lang="nl-NL" dirty="0" err="1"/>
          </a:p>
          <a:p>
            <a:endParaRPr lang="en-US" dirty="0">
              <a:cs typeface="Calibri"/>
            </a:endParaRPr>
          </a:p>
        </p:txBody>
      </p:sp>
      <p:sp>
        <p:nvSpPr>
          <p:cNvPr id="4" name="Tijdelijke aanduiding voor dianummer 3"/>
          <p:cNvSpPr>
            <a:spLocks noGrp="1"/>
          </p:cNvSpPr>
          <p:nvPr>
            <p:ph type="sldNum" sz="quarter" idx="5"/>
          </p:nvPr>
        </p:nvSpPr>
        <p:spPr/>
        <p:txBody>
          <a:bodyPr/>
          <a:lstStyle/>
          <a:p>
            <a:fld id="{11798C16-F3B1-4E9D-80FB-44E51C194E14}" type="slidenum">
              <a:rPr lang="nl-NL" smtClean="0"/>
              <a:t>16</a:t>
            </a:fld>
            <a:endParaRPr lang="nl-NL"/>
          </a:p>
        </p:txBody>
      </p:sp>
    </p:spTree>
    <p:extLst>
      <p:ext uri="{BB962C8B-B14F-4D97-AF65-F5344CB8AC3E}">
        <p14:creationId xmlns:p14="http://schemas.microsoft.com/office/powerpoint/2010/main" val="36923915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a:cs typeface="Calibri"/>
              </a:rPr>
              <a:t>Triage</a:t>
            </a:r>
            <a:r>
              <a:rPr lang="nl-NL" dirty="0">
                <a:cs typeface="Calibri"/>
              </a:rPr>
              <a:t>: het uitvragen van de voorgeschiedenis van de patiënt, dus welke klachten heeft de patiënt hoe lang en bijzonderheden, welke aandoeningen</a:t>
            </a:r>
          </a:p>
          <a:p>
            <a:r>
              <a:rPr lang="nl-NL" b="1" dirty="0">
                <a:cs typeface="Calibri"/>
              </a:rPr>
              <a:t>Training bloedonderzoek</a:t>
            </a:r>
            <a:r>
              <a:rPr lang="nl-NL" dirty="0">
                <a:cs typeface="Calibri"/>
              </a:rPr>
              <a:t>: prikken op nep arm of nep bil</a:t>
            </a:r>
          </a:p>
          <a:p>
            <a:r>
              <a:rPr lang="nl-NL" b="1" dirty="0">
                <a:cs typeface="Calibri"/>
              </a:rPr>
              <a:t>Training chirurgisch handelen: </a:t>
            </a:r>
            <a:r>
              <a:rPr lang="nl-NL" dirty="0">
                <a:cs typeface="Calibri"/>
              </a:rPr>
              <a:t>materialen klaarleggen voor bijvoorbeeld het verwijderen van een moedervlek</a:t>
            </a:r>
          </a:p>
          <a:p>
            <a:r>
              <a:rPr lang="nl-NL" b="1" dirty="0">
                <a:cs typeface="Calibri"/>
              </a:rPr>
              <a:t>Training specifiek onderzoek: </a:t>
            </a:r>
            <a:r>
              <a:rPr lang="nl-NL">
                <a:cs typeface="Calibri"/>
              </a:rPr>
              <a:t>het maken van een uitstrijkje</a:t>
            </a:r>
          </a:p>
          <a:p>
            <a:r>
              <a:rPr lang="nl-NL" b="1" dirty="0">
                <a:cs typeface="Calibri"/>
              </a:rPr>
              <a:t>Training wondverzorging: </a:t>
            </a:r>
            <a:r>
              <a:rPr lang="nl-NL">
                <a:cs typeface="Calibri"/>
              </a:rPr>
              <a:t> aanleggen verbanden</a:t>
            </a:r>
          </a:p>
          <a:p>
            <a:endParaRPr lang="nl-NL" dirty="0">
              <a:cs typeface="Calibri"/>
            </a:endParaRPr>
          </a:p>
          <a:p>
            <a:endParaRPr lang="nl-NL" dirty="0">
              <a:cs typeface="Calibri"/>
            </a:endParaRPr>
          </a:p>
          <a:p>
            <a:endParaRPr lang="nl-NL" dirty="0">
              <a:cs typeface="Calibri"/>
            </a:endParaRPr>
          </a:p>
        </p:txBody>
      </p:sp>
      <p:sp>
        <p:nvSpPr>
          <p:cNvPr id="4" name="Tijdelijke aanduiding voor dianummer 3"/>
          <p:cNvSpPr>
            <a:spLocks noGrp="1"/>
          </p:cNvSpPr>
          <p:nvPr>
            <p:ph type="sldNum" sz="quarter" idx="10"/>
          </p:nvPr>
        </p:nvSpPr>
        <p:spPr/>
        <p:txBody>
          <a:bodyPr/>
          <a:lstStyle/>
          <a:p>
            <a:fld id="{11798C16-F3B1-4E9D-80FB-44E51C194E14}" type="slidenum">
              <a:rPr lang="nl-NL" smtClean="0"/>
              <a:t>17</a:t>
            </a:fld>
            <a:endParaRPr lang="nl-NL"/>
          </a:p>
        </p:txBody>
      </p:sp>
    </p:spTree>
    <p:extLst>
      <p:ext uri="{BB962C8B-B14F-4D97-AF65-F5344CB8AC3E}">
        <p14:creationId xmlns:p14="http://schemas.microsoft.com/office/powerpoint/2010/main" val="5261716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Je </a:t>
            </a:r>
            <a:r>
              <a:rPr lang="en-US" dirty="0" err="1"/>
              <a:t>werkt</a:t>
            </a:r>
            <a:r>
              <a:rPr lang="en-US" dirty="0"/>
              <a:t> </a:t>
            </a:r>
            <a:r>
              <a:rPr lang="en-US" dirty="0" err="1"/>
              <a:t>samen</a:t>
            </a:r>
            <a:r>
              <a:rPr lang="en-US" dirty="0"/>
              <a:t> met de </a:t>
            </a:r>
            <a:r>
              <a:rPr lang="en-US" dirty="0" err="1"/>
              <a:t>tandarts</a:t>
            </a:r>
            <a:r>
              <a:rPr lang="en-US" dirty="0"/>
              <a:t>, je </a:t>
            </a:r>
            <a:r>
              <a:rPr lang="en-US" dirty="0" err="1"/>
              <a:t>maakt</a:t>
            </a:r>
            <a:r>
              <a:rPr lang="en-US" dirty="0"/>
              <a:t> </a:t>
            </a:r>
            <a:r>
              <a:rPr lang="en-US" dirty="0" err="1"/>
              <a:t>foto’s</a:t>
            </a:r>
            <a:r>
              <a:rPr lang="en-US" dirty="0"/>
              <a:t> </a:t>
            </a:r>
            <a:r>
              <a:rPr lang="en-US" dirty="0" err="1"/>
              <a:t>plakt</a:t>
            </a:r>
            <a:r>
              <a:rPr lang="en-US" dirty="0"/>
              <a:t> </a:t>
            </a:r>
            <a:r>
              <a:rPr lang="en-US" dirty="0" err="1"/>
              <a:t>beugels</a:t>
            </a:r>
            <a:r>
              <a:rPr lang="en-US" dirty="0"/>
              <a:t>, </a:t>
            </a:r>
            <a:r>
              <a:rPr lang="en-US" dirty="0" err="1"/>
              <a:t>maakt</a:t>
            </a:r>
            <a:r>
              <a:rPr lang="en-US" dirty="0"/>
              <a:t> </a:t>
            </a:r>
            <a:r>
              <a:rPr lang="en-US" dirty="0" err="1"/>
              <a:t>afdrukken</a:t>
            </a:r>
            <a:r>
              <a:rPr lang="en-US" dirty="0"/>
              <a:t> en </a:t>
            </a:r>
            <a:r>
              <a:rPr lang="en-US" dirty="0" err="1"/>
              <a:t>doet</a:t>
            </a:r>
            <a:r>
              <a:rPr lang="en-US" dirty="0"/>
              <a:t> </a:t>
            </a:r>
            <a:r>
              <a:rPr lang="en-US" dirty="0" err="1"/>
              <a:t>administratief</a:t>
            </a:r>
            <a:r>
              <a:rPr lang="en-US" dirty="0"/>
              <a:t> </a:t>
            </a:r>
            <a:r>
              <a:rPr lang="en-US" dirty="0" err="1"/>
              <a:t>werk</a:t>
            </a:r>
            <a:endParaRPr lang="nl-NL" dirty="0" err="1"/>
          </a:p>
          <a:p>
            <a:endParaRPr lang="en-US" dirty="0">
              <a:cs typeface="Calibri"/>
            </a:endParaRPr>
          </a:p>
        </p:txBody>
      </p:sp>
      <p:sp>
        <p:nvSpPr>
          <p:cNvPr id="4" name="Tijdelijke aanduiding voor dianummer 3"/>
          <p:cNvSpPr>
            <a:spLocks noGrp="1"/>
          </p:cNvSpPr>
          <p:nvPr>
            <p:ph type="sldNum" sz="quarter" idx="5"/>
          </p:nvPr>
        </p:nvSpPr>
        <p:spPr/>
        <p:txBody>
          <a:bodyPr/>
          <a:lstStyle/>
          <a:p>
            <a:fld id="{11798C16-F3B1-4E9D-80FB-44E51C194E14}" type="slidenum">
              <a:rPr lang="nl-NL" smtClean="0"/>
              <a:t>18</a:t>
            </a:fld>
            <a:endParaRPr lang="nl-NL"/>
          </a:p>
        </p:txBody>
      </p:sp>
    </p:spTree>
    <p:extLst>
      <p:ext uri="{BB962C8B-B14F-4D97-AF65-F5344CB8AC3E}">
        <p14:creationId xmlns:p14="http://schemas.microsoft.com/office/powerpoint/2010/main" val="11524690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Ass</a:t>
            </a:r>
            <a:r>
              <a:rPr lang="nl-NL" dirty="0"/>
              <a:t>. Bij een witte vulling: je leert alles wat je klaar moet zetten en nodig hebt om bij een patiënt een witte vulling te maken</a:t>
            </a:r>
          </a:p>
          <a:p>
            <a:r>
              <a:rPr lang="nl-NL" dirty="0" err="1"/>
              <a:t>Ass</a:t>
            </a:r>
            <a:r>
              <a:rPr lang="nl-NL" dirty="0"/>
              <a:t>. Kroon en brugwerk: je assisteert de tandarts bij het maken van een kroon of brug.</a:t>
            </a:r>
          </a:p>
          <a:p>
            <a:r>
              <a:rPr lang="nl-NL" dirty="0" err="1"/>
              <a:t>Ass</a:t>
            </a:r>
            <a:r>
              <a:rPr lang="nl-NL" dirty="0"/>
              <a:t>. Wortelkanaalbehandeling: je assisteert de tandarts bij een patiënt die zijn tand ontstoken heeft.</a:t>
            </a:r>
          </a:p>
          <a:p>
            <a:r>
              <a:rPr lang="nl-NL" dirty="0"/>
              <a:t>Training afdrukken maken: Je mag als tandartsassistente zelfstandig afdrukken maken bij een patiënt.</a:t>
            </a:r>
          </a:p>
          <a:p>
            <a:r>
              <a:rPr lang="nl-NL" dirty="0"/>
              <a:t>Training orthodontie: Je gaat zelfstandig een beugel plakken.</a:t>
            </a:r>
          </a:p>
          <a:p>
            <a:r>
              <a:rPr lang="nl-NL" dirty="0"/>
              <a:t>Röntgenfoto's maken: Je leert zelfstandig foto’s te maken.</a:t>
            </a:r>
          </a:p>
          <a:p>
            <a:endParaRPr lang="nl-NL" dirty="0"/>
          </a:p>
        </p:txBody>
      </p:sp>
      <p:sp>
        <p:nvSpPr>
          <p:cNvPr id="4" name="Tijdelijke aanduiding voor dianummer 3"/>
          <p:cNvSpPr>
            <a:spLocks noGrp="1"/>
          </p:cNvSpPr>
          <p:nvPr>
            <p:ph type="sldNum" sz="quarter" idx="10"/>
          </p:nvPr>
        </p:nvSpPr>
        <p:spPr/>
        <p:txBody>
          <a:bodyPr/>
          <a:lstStyle/>
          <a:p>
            <a:fld id="{11798C16-F3B1-4E9D-80FB-44E51C194E14}" type="slidenum">
              <a:rPr lang="nl-NL" smtClean="0"/>
              <a:t>19</a:t>
            </a:fld>
            <a:endParaRPr lang="nl-NL"/>
          </a:p>
        </p:txBody>
      </p:sp>
    </p:spTree>
    <p:extLst>
      <p:ext uri="{BB962C8B-B14F-4D97-AF65-F5344CB8AC3E}">
        <p14:creationId xmlns:p14="http://schemas.microsoft.com/office/powerpoint/2010/main" val="25512357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11798C16-F3B1-4E9D-80FB-44E51C194E14}" type="slidenum">
              <a:rPr lang="nl-NL" smtClean="0"/>
              <a:t>2</a:t>
            </a:fld>
            <a:endParaRPr lang="nl-NL"/>
          </a:p>
        </p:txBody>
      </p:sp>
    </p:spTree>
    <p:extLst>
      <p:ext uri="{BB962C8B-B14F-4D97-AF65-F5344CB8AC3E}">
        <p14:creationId xmlns:p14="http://schemas.microsoft.com/office/powerpoint/2010/main" val="10121960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11798C16-F3B1-4E9D-80FB-44E51C194E14}" type="slidenum">
              <a:rPr lang="nl-NL" smtClean="0"/>
              <a:t>20</a:t>
            </a:fld>
            <a:endParaRPr lang="nl-NL"/>
          </a:p>
        </p:txBody>
      </p:sp>
    </p:spTree>
    <p:extLst>
      <p:ext uri="{BB962C8B-B14F-4D97-AF65-F5344CB8AC3E}">
        <p14:creationId xmlns:p14="http://schemas.microsoft.com/office/powerpoint/2010/main" val="17546734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11798C16-F3B1-4E9D-80FB-44E51C194E14}" type="slidenum">
              <a:rPr lang="nl-NL" smtClean="0"/>
              <a:t>21</a:t>
            </a:fld>
            <a:endParaRPr lang="nl-NL"/>
          </a:p>
        </p:txBody>
      </p:sp>
    </p:spTree>
    <p:extLst>
      <p:ext uri="{BB962C8B-B14F-4D97-AF65-F5344CB8AC3E}">
        <p14:creationId xmlns:p14="http://schemas.microsoft.com/office/powerpoint/2010/main" val="1213044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11798C16-F3B1-4E9D-80FB-44E51C194E14}" type="slidenum">
              <a:rPr lang="nl-NL" smtClean="0"/>
              <a:t>22</a:t>
            </a:fld>
            <a:endParaRPr lang="nl-NL"/>
          </a:p>
        </p:txBody>
      </p:sp>
    </p:spTree>
    <p:extLst>
      <p:ext uri="{BB962C8B-B14F-4D97-AF65-F5344CB8AC3E}">
        <p14:creationId xmlns:p14="http://schemas.microsoft.com/office/powerpoint/2010/main" val="22908728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11798C16-F3B1-4E9D-80FB-44E51C194E14}" type="slidenum">
              <a:rPr lang="nl-NL" smtClean="0"/>
              <a:t>23</a:t>
            </a:fld>
            <a:endParaRPr lang="nl-NL"/>
          </a:p>
        </p:txBody>
      </p:sp>
    </p:spTree>
    <p:extLst>
      <p:ext uri="{BB962C8B-B14F-4D97-AF65-F5344CB8AC3E}">
        <p14:creationId xmlns:p14="http://schemas.microsoft.com/office/powerpoint/2010/main" val="15750693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11798C16-F3B1-4E9D-80FB-44E51C194E14}" type="slidenum">
              <a:rPr lang="nl-NL" smtClean="0"/>
              <a:t>24</a:t>
            </a:fld>
            <a:endParaRPr lang="nl-NL"/>
          </a:p>
        </p:txBody>
      </p:sp>
    </p:spTree>
    <p:extLst>
      <p:ext uri="{BB962C8B-B14F-4D97-AF65-F5344CB8AC3E}">
        <p14:creationId xmlns:p14="http://schemas.microsoft.com/office/powerpoint/2010/main" val="15686763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11798C16-F3B1-4E9D-80FB-44E51C194E14}" type="slidenum">
              <a:rPr lang="nl-NL" smtClean="0"/>
              <a:t>25</a:t>
            </a:fld>
            <a:endParaRPr lang="nl-NL"/>
          </a:p>
        </p:txBody>
      </p:sp>
    </p:spTree>
    <p:extLst>
      <p:ext uri="{BB962C8B-B14F-4D97-AF65-F5344CB8AC3E}">
        <p14:creationId xmlns:p14="http://schemas.microsoft.com/office/powerpoint/2010/main" val="32147180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11798C16-F3B1-4E9D-80FB-44E51C194E14}" type="slidenum">
              <a:rPr lang="nl-NL" smtClean="0"/>
              <a:t>26</a:t>
            </a:fld>
            <a:endParaRPr lang="nl-NL"/>
          </a:p>
        </p:txBody>
      </p:sp>
    </p:spTree>
    <p:extLst>
      <p:ext uri="{BB962C8B-B14F-4D97-AF65-F5344CB8AC3E}">
        <p14:creationId xmlns:p14="http://schemas.microsoft.com/office/powerpoint/2010/main" val="14184064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11798C16-F3B1-4E9D-80FB-44E51C194E14}" type="slidenum">
              <a:rPr lang="nl-NL" smtClean="0"/>
              <a:t>27</a:t>
            </a:fld>
            <a:endParaRPr lang="nl-NL"/>
          </a:p>
        </p:txBody>
      </p:sp>
    </p:spTree>
    <p:extLst>
      <p:ext uri="{BB962C8B-B14F-4D97-AF65-F5344CB8AC3E}">
        <p14:creationId xmlns:p14="http://schemas.microsoft.com/office/powerpoint/2010/main" val="13961823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11798C16-F3B1-4E9D-80FB-44E51C194E14}" type="slidenum">
              <a:rPr lang="nl-NL" smtClean="0"/>
              <a:t>28</a:t>
            </a:fld>
            <a:endParaRPr lang="nl-NL"/>
          </a:p>
        </p:txBody>
      </p:sp>
    </p:spTree>
    <p:extLst>
      <p:ext uri="{BB962C8B-B14F-4D97-AF65-F5344CB8AC3E}">
        <p14:creationId xmlns:p14="http://schemas.microsoft.com/office/powerpoint/2010/main" val="19565003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11798C16-F3B1-4E9D-80FB-44E51C194E14}" type="slidenum">
              <a:rPr lang="nl-NL" smtClean="0"/>
              <a:t>29</a:t>
            </a:fld>
            <a:endParaRPr lang="nl-NL"/>
          </a:p>
        </p:txBody>
      </p:sp>
    </p:spTree>
    <p:extLst>
      <p:ext uri="{BB962C8B-B14F-4D97-AF65-F5344CB8AC3E}">
        <p14:creationId xmlns:p14="http://schemas.microsoft.com/office/powerpoint/2010/main" val="377918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altLang="nl-NL" b="1" dirty="0">
                <a:latin typeface="Arial" pitchFamily="34" charset="0"/>
                <a:ea typeface="ヒラギノ角ゴ Pro W3" pitchFamily="-84" charset="-128"/>
              </a:rPr>
              <a:t>ROC Nijmegen is een Regionaal Opleidingen Centrum dat meer dan 200 beroepsopleidingen aanbiedt. ROC Nijmegen heeft verschillende locaties in Nijmegen en Boxmeer.</a:t>
            </a:r>
          </a:p>
          <a:p>
            <a:endParaRPr lang="nl-NL" dirty="0"/>
          </a:p>
        </p:txBody>
      </p:sp>
      <p:sp>
        <p:nvSpPr>
          <p:cNvPr id="4" name="Tijdelijke aanduiding voor dianummer 3"/>
          <p:cNvSpPr>
            <a:spLocks noGrp="1"/>
          </p:cNvSpPr>
          <p:nvPr>
            <p:ph type="sldNum" sz="quarter" idx="10"/>
          </p:nvPr>
        </p:nvSpPr>
        <p:spPr/>
        <p:txBody>
          <a:bodyPr/>
          <a:lstStyle/>
          <a:p>
            <a:fld id="{11798C16-F3B1-4E9D-80FB-44E51C194E14}" type="slidenum">
              <a:rPr lang="nl-NL" smtClean="0"/>
              <a:t>3</a:t>
            </a:fld>
            <a:endParaRPr lang="nl-NL"/>
          </a:p>
        </p:txBody>
      </p:sp>
    </p:spTree>
    <p:extLst>
      <p:ext uri="{BB962C8B-B14F-4D97-AF65-F5344CB8AC3E}">
        <p14:creationId xmlns:p14="http://schemas.microsoft.com/office/powerpoint/2010/main" val="230144825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11798C16-F3B1-4E9D-80FB-44E51C194E14}" type="slidenum">
              <a:rPr lang="nl-NL" smtClean="0"/>
              <a:t>30</a:t>
            </a:fld>
            <a:endParaRPr lang="nl-NL"/>
          </a:p>
        </p:txBody>
      </p:sp>
    </p:spTree>
    <p:extLst>
      <p:ext uri="{BB962C8B-B14F-4D97-AF65-F5344CB8AC3E}">
        <p14:creationId xmlns:p14="http://schemas.microsoft.com/office/powerpoint/2010/main" val="28107174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7891" name="Tijdelijke aanduiding voor notities 2"/>
          <p:cNvSpPr>
            <a:spLocks noGrp="1"/>
          </p:cNvSpPr>
          <p:nvPr>
            <p:ph type="body" idx="1"/>
          </p:nvPr>
        </p:nvSpPr>
        <p:spPr>
          <a:noFill/>
        </p:spPr>
        <p:txBody>
          <a:bodyPr/>
          <a:lstStyle/>
          <a:p>
            <a:r>
              <a:rPr lang="nl-NL" altLang="nl-NL">
                <a:latin typeface="Arial" pitchFamily="34" charset="0"/>
                <a:ea typeface="ヒラギノ角ゴ Pro W3" pitchFamily="-84" charset="-128"/>
              </a:rPr>
              <a:t>Zijn er nog vragen?</a:t>
            </a:r>
          </a:p>
        </p:txBody>
      </p:sp>
      <p:sp>
        <p:nvSpPr>
          <p:cNvPr id="37892" name="Tijdelijke aanduiding voor dianummer 3"/>
          <p:cNvSpPr>
            <a:spLocks noGrp="1"/>
          </p:cNvSpPr>
          <p:nvPr>
            <p:ph type="sldNum" sz="quarter" idx="5"/>
          </p:nvPr>
        </p:nvSpPr>
        <p:spPr>
          <a:noFill/>
        </p:spPr>
        <p:txBody>
          <a:bodyPr/>
          <a:lstStyle>
            <a:lvl1pPr defTabSz="917575">
              <a:defRPr sz="2400">
                <a:solidFill>
                  <a:schemeClr val="tx1"/>
                </a:solidFill>
                <a:latin typeface="Arial" pitchFamily="34" charset="0"/>
                <a:ea typeface="ヒラギノ角ゴ Pro W3" pitchFamily="-84" charset="-128"/>
              </a:defRPr>
            </a:lvl1pPr>
            <a:lvl2pPr marL="742950" indent="-285750" defTabSz="917575">
              <a:defRPr sz="2400">
                <a:solidFill>
                  <a:schemeClr val="tx1"/>
                </a:solidFill>
                <a:latin typeface="Arial" pitchFamily="34" charset="0"/>
                <a:ea typeface="ヒラギノ角ゴ Pro W3" pitchFamily="-84" charset="-128"/>
              </a:defRPr>
            </a:lvl2pPr>
            <a:lvl3pPr marL="1143000" indent="-228600" defTabSz="917575">
              <a:defRPr sz="2400">
                <a:solidFill>
                  <a:schemeClr val="tx1"/>
                </a:solidFill>
                <a:latin typeface="Arial" pitchFamily="34" charset="0"/>
                <a:ea typeface="ヒラギノ角ゴ Pro W3" pitchFamily="-84" charset="-128"/>
              </a:defRPr>
            </a:lvl3pPr>
            <a:lvl4pPr marL="1600200" indent="-228600" defTabSz="917575">
              <a:defRPr sz="2400">
                <a:solidFill>
                  <a:schemeClr val="tx1"/>
                </a:solidFill>
                <a:latin typeface="Arial" pitchFamily="34" charset="0"/>
                <a:ea typeface="ヒラギノ角ゴ Pro W3" pitchFamily="-84" charset="-128"/>
              </a:defRPr>
            </a:lvl4pPr>
            <a:lvl5pPr marL="2057400" indent="-228600" defTabSz="917575">
              <a:defRPr sz="2400">
                <a:solidFill>
                  <a:schemeClr val="tx1"/>
                </a:solidFill>
                <a:latin typeface="Arial" pitchFamily="34" charset="0"/>
                <a:ea typeface="ヒラギノ角ゴ Pro W3" pitchFamily="-84" charset="-128"/>
              </a:defRPr>
            </a:lvl5pPr>
            <a:lvl6pPr marL="2514600" indent="-228600" defTabSz="917575" eaLnBrk="0" fontAlgn="base" hangingPunct="0">
              <a:spcBef>
                <a:spcPct val="0"/>
              </a:spcBef>
              <a:spcAft>
                <a:spcPct val="0"/>
              </a:spcAft>
              <a:defRPr sz="2400">
                <a:solidFill>
                  <a:schemeClr val="tx1"/>
                </a:solidFill>
                <a:latin typeface="Arial" pitchFamily="34" charset="0"/>
                <a:ea typeface="ヒラギノ角ゴ Pro W3" pitchFamily="-84" charset="-128"/>
              </a:defRPr>
            </a:lvl6pPr>
            <a:lvl7pPr marL="2971800" indent="-228600" defTabSz="917575" eaLnBrk="0" fontAlgn="base" hangingPunct="0">
              <a:spcBef>
                <a:spcPct val="0"/>
              </a:spcBef>
              <a:spcAft>
                <a:spcPct val="0"/>
              </a:spcAft>
              <a:defRPr sz="2400">
                <a:solidFill>
                  <a:schemeClr val="tx1"/>
                </a:solidFill>
                <a:latin typeface="Arial" pitchFamily="34" charset="0"/>
                <a:ea typeface="ヒラギノ角ゴ Pro W3" pitchFamily="-84" charset="-128"/>
              </a:defRPr>
            </a:lvl7pPr>
            <a:lvl8pPr marL="3429000" indent="-228600" defTabSz="917575" eaLnBrk="0" fontAlgn="base" hangingPunct="0">
              <a:spcBef>
                <a:spcPct val="0"/>
              </a:spcBef>
              <a:spcAft>
                <a:spcPct val="0"/>
              </a:spcAft>
              <a:defRPr sz="2400">
                <a:solidFill>
                  <a:schemeClr val="tx1"/>
                </a:solidFill>
                <a:latin typeface="Arial" pitchFamily="34" charset="0"/>
                <a:ea typeface="ヒラギノ角ゴ Pro W3" pitchFamily="-84" charset="-128"/>
              </a:defRPr>
            </a:lvl8pPr>
            <a:lvl9pPr marL="3886200" indent="-228600" defTabSz="917575" eaLnBrk="0" fontAlgn="base" hangingPunct="0">
              <a:spcBef>
                <a:spcPct val="0"/>
              </a:spcBef>
              <a:spcAft>
                <a:spcPct val="0"/>
              </a:spcAft>
              <a:defRPr sz="2400">
                <a:solidFill>
                  <a:schemeClr val="tx1"/>
                </a:solidFill>
                <a:latin typeface="Arial" pitchFamily="34" charset="0"/>
                <a:ea typeface="ヒラギノ角ゴ Pro W3" pitchFamily="-84" charset="-128"/>
              </a:defRPr>
            </a:lvl9pPr>
          </a:lstStyle>
          <a:p>
            <a:fld id="{0786BBC9-A366-41B9-8092-E2C81BD0BA57}" type="slidenum">
              <a:rPr lang="en-US" altLang="nl-NL" sz="1200"/>
              <a:pPr/>
              <a:t>31</a:t>
            </a:fld>
            <a:endParaRPr lang="en-US" altLang="nl-NL" sz="1200"/>
          </a:p>
        </p:txBody>
      </p:sp>
    </p:spTree>
    <p:extLst>
      <p:ext uri="{BB962C8B-B14F-4D97-AF65-F5344CB8AC3E}">
        <p14:creationId xmlns:p14="http://schemas.microsoft.com/office/powerpoint/2010/main" val="1236603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11798C16-F3B1-4E9D-80FB-44E51C194E14}" type="slidenum">
              <a:rPr lang="nl-NL" smtClean="0"/>
              <a:t>4</a:t>
            </a:fld>
            <a:endParaRPr lang="nl-NL"/>
          </a:p>
        </p:txBody>
      </p:sp>
    </p:spTree>
    <p:extLst>
      <p:ext uri="{BB962C8B-B14F-4D97-AF65-F5344CB8AC3E}">
        <p14:creationId xmlns:p14="http://schemas.microsoft.com/office/powerpoint/2010/main" val="28550357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Er zijn 14 verschillende domeinen. Dit zijn opleidingen die bij elkaar passen, dus tandarts- dokters-apothekers assistent horen bij hetzelfde domein</a:t>
            </a:r>
          </a:p>
          <a:p>
            <a:endParaRPr lang="nl-NL" dirty="0"/>
          </a:p>
        </p:txBody>
      </p:sp>
      <p:sp>
        <p:nvSpPr>
          <p:cNvPr id="4" name="Tijdelijke aanduiding voor dianummer 3"/>
          <p:cNvSpPr>
            <a:spLocks noGrp="1"/>
          </p:cNvSpPr>
          <p:nvPr>
            <p:ph type="sldNum" sz="quarter" idx="10"/>
          </p:nvPr>
        </p:nvSpPr>
        <p:spPr/>
        <p:txBody>
          <a:bodyPr/>
          <a:lstStyle/>
          <a:p>
            <a:fld id="{11798C16-F3B1-4E9D-80FB-44E51C194E14}" type="slidenum">
              <a:rPr lang="nl-NL" smtClean="0"/>
              <a:t>5</a:t>
            </a:fld>
            <a:endParaRPr lang="nl-NL"/>
          </a:p>
        </p:txBody>
      </p:sp>
    </p:spTree>
    <p:extLst>
      <p:ext uri="{BB962C8B-B14F-4D97-AF65-F5344CB8AC3E}">
        <p14:creationId xmlns:p14="http://schemas.microsoft.com/office/powerpoint/2010/main" val="42796948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11798C16-F3B1-4E9D-80FB-44E51C194E14}" type="slidenum">
              <a:rPr lang="nl-NL" smtClean="0"/>
              <a:t>6</a:t>
            </a:fld>
            <a:endParaRPr lang="nl-NL"/>
          </a:p>
        </p:txBody>
      </p:sp>
    </p:spTree>
    <p:extLst>
      <p:ext uri="{BB962C8B-B14F-4D97-AF65-F5344CB8AC3E}">
        <p14:creationId xmlns:p14="http://schemas.microsoft.com/office/powerpoint/2010/main" val="16739306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cs typeface="Calibri"/>
            </a:endParaRPr>
          </a:p>
        </p:txBody>
      </p:sp>
      <p:sp>
        <p:nvSpPr>
          <p:cNvPr id="4" name="Tijdelijke aanduiding voor dianummer 3"/>
          <p:cNvSpPr>
            <a:spLocks noGrp="1"/>
          </p:cNvSpPr>
          <p:nvPr>
            <p:ph type="sldNum" sz="quarter" idx="5"/>
          </p:nvPr>
        </p:nvSpPr>
        <p:spPr/>
        <p:txBody>
          <a:bodyPr/>
          <a:lstStyle/>
          <a:p>
            <a:fld id="{11798C16-F3B1-4E9D-80FB-44E51C194E14}" type="slidenum">
              <a:rPr lang="nl-NL" smtClean="0"/>
              <a:t>7</a:t>
            </a:fld>
            <a:endParaRPr lang="nl-NL"/>
          </a:p>
        </p:txBody>
      </p:sp>
    </p:spTree>
    <p:extLst>
      <p:ext uri="{BB962C8B-B14F-4D97-AF65-F5344CB8AC3E}">
        <p14:creationId xmlns:p14="http://schemas.microsoft.com/office/powerpoint/2010/main" val="14842117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Vmbo k kan zwaar zijn maar is wel te doen iedereen heeft evenveel kans. Als het jouw droom is om tandarts assistent te worden dan zal je daar ook je best voor doen. Iemand anders werkt niet zo hard en zal misschien achterlopen met het werk en het moeilijk krijgen. </a:t>
            </a:r>
          </a:p>
          <a:p>
            <a:r>
              <a:rPr lang="nl-NL" dirty="0"/>
              <a:t>Met basis eerst een niveau 2 opleiding afronden</a:t>
            </a:r>
          </a:p>
          <a:p>
            <a:endParaRPr lang="nl-NL" dirty="0"/>
          </a:p>
        </p:txBody>
      </p:sp>
      <p:sp>
        <p:nvSpPr>
          <p:cNvPr id="4" name="Tijdelijke aanduiding voor dianummer 3"/>
          <p:cNvSpPr>
            <a:spLocks noGrp="1"/>
          </p:cNvSpPr>
          <p:nvPr>
            <p:ph type="sldNum" sz="quarter" idx="10"/>
          </p:nvPr>
        </p:nvSpPr>
        <p:spPr/>
        <p:txBody>
          <a:bodyPr/>
          <a:lstStyle/>
          <a:p>
            <a:fld id="{11798C16-F3B1-4E9D-80FB-44E51C194E14}" type="slidenum">
              <a:rPr lang="nl-NL" smtClean="0"/>
              <a:t>8</a:t>
            </a:fld>
            <a:endParaRPr lang="nl-NL"/>
          </a:p>
        </p:txBody>
      </p:sp>
    </p:spTree>
    <p:extLst>
      <p:ext uri="{BB962C8B-B14F-4D97-AF65-F5344CB8AC3E}">
        <p14:creationId xmlns:p14="http://schemas.microsoft.com/office/powerpoint/2010/main" val="41427104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11798C16-F3B1-4E9D-80FB-44E51C194E14}" type="slidenum">
              <a:rPr lang="nl-NL" smtClean="0"/>
              <a:t>9</a:t>
            </a:fld>
            <a:endParaRPr lang="nl-NL"/>
          </a:p>
        </p:txBody>
      </p:sp>
    </p:spTree>
    <p:extLst>
      <p:ext uri="{BB962C8B-B14F-4D97-AF65-F5344CB8AC3E}">
        <p14:creationId xmlns:p14="http://schemas.microsoft.com/office/powerpoint/2010/main" val="3766907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3AB070EB-A3B6-412B-A01A-C7D3A762BB68}" type="datetimeFigureOut">
              <a:rPr lang="nl-NL" smtClean="0"/>
              <a:t>10-11-2020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D1D23D2-0D74-4C23-B5F7-2B8CCB613BD6}" type="slidenum">
              <a:rPr lang="nl-NL" smtClean="0"/>
              <a:t>‹#›</a:t>
            </a:fld>
            <a:endParaRPr lang="nl-NL"/>
          </a:p>
        </p:txBody>
      </p:sp>
    </p:spTree>
    <p:extLst>
      <p:ext uri="{BB962C8B-B14F-4D97-AF65-F5344CB8AC3E}">
        <p14:creationId xmlns:p14="http://schemas.microsoft.com/office/powerpoint/2010/main" val="19514406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3AB070EB-A3B6-412B-A01A-C7D3A762BB68}" type="datetimeFigureOut">
              <a:rPr lang="nl-NL" smtClean="0"/>
              <a:t>10-11-2020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D1D23D2-0D74-4C23-B5F7-2B8CCB613BD6}" type="slidenum">
              <a:rPr lang="nl-NL" smtClean="0"/>
              <a:t>‹#›</a:t>
            </a:fld>
            <a:endParaRPr lang="nl-NL"/>
          </a:p>
        </p:txBody>
      </p:sp>
    </p:spTree>
    <p:extLst>
      <p:ext uri="{BB962C8B-B14F-4D97-AF65-F5344CB8AC3E}">
        <p14:creationId xmlns:p14="http://schemas.microsoft.com/office/powerpoint/2010/main" val="1343202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3AB070EB-A3B6-412B-A01A-C7D3A762BB68}" type="datetimeFigureOut">
              <a:rPr lang="nl-NL" smtClean="0"/>
              <a:t>10-11-2020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D1D23D2-0D74-4C23-B5F7-2B8CCB613BD6}" type="slidenum">
              <a:rPr lang="nl-NL" smtClean="0"/>
              <a:t>‹#›</a:t>
            </a:fld>
            <a:endParaRPr lang="nl-NL"/>
          </a:p>
        </p:txBody>
      </p:sp>
    </p:spTree>
    <p:extLst>
      <p:ext uri="{BB962C8B-B14F-4D97-AF65-F5344CB8AC3E}">
        <p14:creationId xmlns:p14="http://schemas.microsoft.com/office/powerpoint/2010/main" val="30068255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tandaard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5" name="Tijdelijke aanduiding voor tekst 4"/>
          <p:cNvSpPr>
            <a:spLocks noGrp="1"/>
          </p:cNvSpPr>
          <p:nvPr>
            <p:ph type="body" sz="quarter" idx="10"/>
          </p:nvPr>
        </p:nvSpPr>
        <p:spPr>
          <a:xfrm>
            <a:off x="628650" y="1865250"/>
            <a:ext cx="7886700" cy="38766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174776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3AB070EB-A3B6-412B-A01A-C7D3A762BB68}" type="datetimeFigureOut">
              <a:rPr lang="nl-NL" smtClean="0">
                <a:solidFill>
                  <a:prstClr val="black">
                    <a:tint val="75000"/>
                  </a:prstClr>
                </a:solidFill>
              </a:rPr>
              <a:pPr/>
              <a:t>10-11-2020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AD1D23D2-0D74-4C23-B5F7-2B8CCB613BD6}" type="slidenum">
              <a:rPr lang="nl-NL" smtClean="0">
                <a:solidFill>
                  <a:prstClr val="black">
                    <a:tint val="75000"/>
                  </a:prstClr>
                </a:solidFill>
              </a:rPr>
              <a:pPr/>
              <a:t>‹#›</a:t>
            </a:fld>
            <a:endParaRPr lang="nl-NL">
              <a:solidFill>
                <a:prstClr val="black">
                  <a:tint val="75000"/>
                </a:prstClr>
              </a:solidFill>
            </a:endParaRPr>
          </a:p>
        </p:txBody>
      </p:sp>
    </p:spTree>
    <p:extLst>
      <p:ext uri="{BB962C8B-B14F-4D97-AF65-F5344CB8AC3E}">
        <p14:creationId xmlns:p14="http://schemas.microsoft.com/office/powerpoint/2010/main" val="9236721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3AB070EB-A3B6-412B-A01A-C7D3A762BB68}" type="datetimeFigureOut">
              <a:rPr lang="nl-NL" smtClean="0">
                <a:solidFill>
                  <a:prstClr val="black">
                    <a:tint val="75000"/>
                  </a:prstClr>
                </a:solidFill>
              </a:rPr>
              <a:pPr/>
              <a:t>10-11-2020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AD1D23D2-0D74-4C23-B5F7-2B8CCB613BD6}" type="slidenum">
              <a:rPr lang="nl-NL" smtClean="0">
                <a:solidFill>
                  <a:prstClr val="black">
                    <a:tint val="75000"/>
                  </a:prstClr>
                </a:solidFill>
              </a:rPr>
              <a:pPr/>
              <a:t>‹#›</a:t>
            </a:fld>
            <a:endParaRPr lang="nl-NL">
              <a:solidFill>
                <a:prstClr val="black">
                  <a:tint val="75000"/>
                </a:prstClr>
              </a:solidFill>
            </a:endParaRPr>
          </a:p>
        </p:txBody>
      </p:sp>
    </p:spTree>
    <p:extLst>
      <p:ext uri="{BB962C8B-B14F-4D97-AF65-F5344CB8AC3E}">
        <p14:creationId xmlns:p14="http://schemas.microsoft.com/office/powerpoint/2010/main" val="18296605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3AB070EB-A3B6-412B-A01A-C7D3A762BB68}" type="datetimeFigureOut">
              <a:rPr lang="nl-NL" smtClean="0">
                <a:solidFill>
                  <a:prstClr val="black">
                    <a:tint val="75000"/>
                  </a:prstClr>
                </a:solidFill>
              </a:rPr>
              <a:pPr/>
              <a:t>10-11-2020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AD1D23D2-0D74-4C23-B5F7-2B8CCB613BD6}" type="slidenum">
              <a:rPr lang="nl-NL" smtClean="0">
                <a:solidFill>
                  <a:prstClr val="black">
                    <a:tint val="75000"/>
                  </a:prstClr>
                </a:solidFill>
              </a:rPr>
              <a:pPr/>
              <a:t>‹#›</a:t>
            </a:fld>
            <a:endParaRPr lang="nl-NL">
              <a:solidFill>
                <a:prstClr val="black">
                  <a:tint val="75000"/>
                </a:prstClr>
              </a:solidFill>
            </a:endParaRPr>
          </a:p>
        </p:txBody>
      </p:sp>
    </p:spTree>
    <p:extLst>
      <p:ext uri="{BB962C8B-B14F-4D97-AF65-F5344CB8AC3E}">
        <p14:creationId xmlns:p14="http://schemas.microsoft.com/office/powerpoint/2010/main" val="26832693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3AB070EB-A3B6-412B-A01A-C7D3A762BB68}" type="datetimeFigureOut">
              <a:rPr lang="nl-NL" smtClean="0">
                <a:solidFill>
                  <a:prstClr val="black">
                    <a:tint val="75000"/>
                  </a:prstClr>
                </a:solidFill>
              </a:rPr>
              <a:pPr/>
              <a:t>10-11-2020</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AD1D23D2-0D74-4C23-B5F7-2B8CCB613BD6}" type="slidenum">
              <a:rPr lang="nl-NL" smtClean="0">
                <a:solidFill>
                  <a:prstClr val="black">
                    <a:tint val="75000"/>
                  </a:prstClr>
                </a:solidFill>
              </a:rPr>
              <a:pPr/>
              <a:t>‹#›</a:t>
            </a:fld>
            <a:endParaRPr lang="nl-NL">
              <a:solidFill>
                <a:prstClr val="black">
                  <a:tint val="75000"/>
                </a:prstClr>
              </a:solidFill>
            </a:endParaRPr>
          </a:p>
        </p:txBody>
      </p:sp>
    </p:spTree>
    <p:extLst>
      <p:ext uri="{BB962C8B-B14F-4D97-AF65-F5344CB8AC3E}">
        <p14:creationId xmlns:p14="http://schemas.microsoft.com/office/powerpoint/2010/main" val="9016757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3AB070EB-A3B6-412B-A01A-C7D3A762BB68}" type="datetimeFigureOut">
              <a:rPr lang="nl-NL" smtClean="0">
                <a:solidFill>
                  <a:prstClr val="black">
                    <a:tint val="75000"/>
                  </a:prstClr>
                </a:solidFill>
              </a:rPr>
              <a:pPr/>
              <a:t>10-11-2020</a:t>
            </a:fld>
            <a:endParaRPr lang="nl-NL">
              <a:solidFill>
                <a:prstClr val="black">
                  <a:tint val="75000"/>
                </a:prstClr>
              </a:solidFill>
            </a:endParaRPr>
          </a:p>
        </p:txBody>
      </p:sp>
      <p:sp>
        <p:nvSpPr>
          <p:cNvPr id="8" name="Tijdelijke aanduiding voor voettekst 7"/>
          <p:cNvSpPr>
            <a:spLocks noGrp="1"/>
          </p:cNvSpPr>
          <p:nvPr>
            <p:ph type="ftr" sz="quarter" idx="11"/>
          </p:nvPr>
        </p:nvSpPr>
        <p:spPr/>
        <p:txBody>
          <a:bodyPr/>
          <a:lstStyle/>
          <a:p>
            <a:endParaRPr lang="nl-NL">
              <a:solidFill>
                <a:prstClr val="black">
                  <a:tint val="75000"/>
                </a:prstClr>
              </a:solidFill>
            </a:endParaRPr>
          </a:p>
        </p:txBody>
      </p:sp>
      <p:sp>
        <p:nvSpPr>
          <p:cNvPr id="9" name="Tijdelijke aanduiding voor dianummer 8"/>
          <p:cNvSpPr>
            <a:spLocks noGrp="1"/>
          </p:cNvSpPr>
          <p:nvPr>
            <p:ph type="sldNum" sz="quarter" idx="12"/>
          </p:nvPr>
        </p:nvSpPr>
        <p:spPr/>
        <p:txBody>
          <a:bodyPr/>
          <a:lstStyle/>
          <a:p>
            <a:fld id="{AD1D23D2-0D74-4C23-B5F7-2B8CCB613BD6}" type="slidenum">
              <a:rPr lang="nl-NL" smtClean="0">
                <a:solidFill>
                  <a:prstClr val="black">
                    <a:tint val="75000"/>
                  </a:prstClr>
                </a:solidFill>
              </a:rPr>
              <a:pPr/>
              <a:t>‹#›</a:t>
            </a:fld>
            <a:endParaRPr lang="nl-NL">
              <a:solidFill>
                <a:prstClr val="black">
                  <a:tint val="75000"/>
                </a:prstClr>
              </a:solidFill>
            </a:endParaRPr>
          </a:p>
        </p:txBody>
      </p:sp>
    </p:spTree>
    <p:extLst>
      <p:ext uri="{BB962C8B-B14F-4D97-AF65-F5344CB8AC3E}">
        <p14:creationId xmlns:p14="http://schemas.microsoft.com/office/powerpoint/2010/main" val="29679431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3AB070EB-A3B6-412B-A01A-C7D3A762BB68}" type="datetimeFigureOut">
              <a:rPr lang="nl-NL" smtClean="0">
                <a:solidFill>
                  <a:prstClr val="black">
                    <a:tint val="75000"/>
                  </a:prstClr>
                </a:solidFill>
              </a:rPr>
              <a:pPr/>
              <a:t>10-11-2020</a:t>
            </a:fld>
            <a:endParaRPr lang="nl-NL">
              <a:solidFill>
                <a:prstClr val="black">
                  <a:tint val="75000"/>
                </a:prstClr>
              </a:solidFill>
            </a:endParaRPr>
          </a:p>
        </p:txBody>
      </p:sp>
      <p:sp>
        <p:nvSpPr>
          <p:cNvPr id="4" name="Tijdelijke aanduiding voor voettekst 3"/>
          <p:cNvSpPr>
            <a:spLocks noGrp="1"/>
          </p:cNvSpPr>
          <p:nvPr>
            <p:ph type="ftr" sz="quarter" idx="11"/>
          </p:nvPr>
        </p:nvSpPr>
        <p:spPr/>
        <p:txBody>
          <a:bodyPr/>
          <a:lstStyle/>
          <a:p>
            <a:endParaRPr lang="nl-NL">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AD1D23D2-0D74-4C23-B5F7-2B8CCB613BD6}" type="slidenum">
              <a:rPr lang="nl-NL" smtClean="0">
                <a:solidFill>
                  <a:prstClr val="black">
                    <a:tint val="75000"/>
                  </a:prstClr>
                </a:solidFill>
              </a:rPr>
              <a:pPr/>
              <a:t>‹#›</a:t>
            </a:fld>
            <a:endParaRPr lang="nl-NL">
              <a:solidFill>
                <a:prstClr val="black">
                  <a:tint val="75000"/>
                </a:prstClr>
              </a:solidFill>
            </a:endParaRPr>
          </a:p>
        </p:txBody>
      </p:sp>
    </p:spTree>
    <p:extLst>
      <p:ext uri="{BB962C8B-B14F-4D97-AF65-F5344CB8AC3E}">
        <p14:creationId xmlns:p14="http://schemas.microsoft.com/office/powerpoint/2010/main" val="42443342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3AB070EB-A3B6-412B-A01A-C7D3A762BB68}" type="datetimeFigureOut">
              <a:rPr lang="nl-NL" smtClean="0">
                <a:solidFill>
                  <a:prstClr val="black">
                    <a:tint val="75000"/>
                  </a:prstClr>
                </a:solidFill>
              </a:rPr>
              <a:pPr/>
              <a:t>10-11-2020</a:t>
            </a:fld>
            <a:endParaRPr lang="nl-NL">
              <a:solidFill>
                <a:prstClr val="black">
                  <a:tint val="75000"/>
                </a:prstClr>
              </a:solidFill>
            </a:endParaRPr>
          </a:p>
        </p:txBody>
      </p:sp>
      <p:sp>
        <p:nvSpPr>
          <p:cNvPr id="3" name="Tijdelijke aanduiding voor voettekst 2"/>
          <p:cNvSpPr>
            <a:spLocks noGrp="1"/>
          </p:cNvSpPr>
          <p:nvPr>
            <p:ph type="ftr" sz="quarter" idx="11"/>
          </p:nvPr>
        </p:nvSpPr>
        <p:spPr/>
        <p:txBody>
          <a:bodyPr/>
          <a:lstStyle/>
          <a:p>
            <a:endParaRPr lang="nl-NL">
              <a:solidFill>
                <a:prstClr val="black">
                  <a:tint val="75000"/>
                </a:prstClr>
              </a:solidFill>
            </a:endParaRPr>
          </a:p>
        </p:txBody>
      </p:sp>
      <p:sp>
        <p:nvSpPr>
          <p:cNvPr id="4" name="Tijdelijke aanduiding voor dianummer 3"/>
          <p:cNvSpPr>
            <a:spLocks noGrp="1"/>
          </p:cNvSpPr>
          <p:nvPr>
            <p:ph type="sldNum" sz="quarter" idx="12"/>
          </p:nvPr>
        </p:nvSpPr>
        <p:spPr/>
        <p:txBody>
          <a:bodyPr/>
          <a:lstStyle/>
          <a:p>
            <a:fld id="{AD1D23D2-0D74-4C23-B5F7-2B8CCB613BD6}" type="slidenum">
              <a:rPr lang="nl-NL" smtClean="0">
                <a:solidFill>
                  <a:prstClr val="black">
                    <a:tint val="75000"/>
                  </a:prstClr>
                </a:solidFill>
              </a:rPr>
              <a:pPr/>
              <a:t>‹#›</a:t>
            </a:fld>
            <a:endParaRPr lang="nl-NL">
              <a:solidFill>
                <a:prstClr val="black">
                  <a:tint val="75000"/>
                </a:prstClr>
              </a:solidFill>
            </a:endParaRPr>
          </a:p>
        </p:txBody>
      </p:sp>
    </p:spTree>
    <p:extLst>
      <p:ext uri="{BB962C8B-B14F-4D97-AF65-F5344CB8AC3E}">
        <p14:creationId xmlns:p14="http://schemas.microsoft.com/office/powerpoint/2010/main" val="2090443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3AB070EB-A3B6-412B-A01A-C7D3A762BB68}" type="datetimeFigureOut">
              <a:rPr lang="nl-NL" smtClean="0"/>
              <a:t>10-11-2020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D1D23D2-0D74-4C23-B5F7-2B8CCB613BD6}" type="slidenum">
              <a:rPr lang="nl-NL" smtClean="0"/>
              <a:t>‹#›</a:t>
            </a:fld>
            <a:endParaRPr lang="nl-NL"/>
          </a:p>
        </p:txBody>
      </p:sp>
    </p:spTree>
    <p:extLst>
      <p:ext uri="{BB962C8B-B14F-4D97-AF65-F5344CB8AC3E}">
        <p14:creationId xmlns:p14="http://schemas.microsoft.com/office/powerpoint/2010/main" val="33388081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3AB070EB-A3B6-412B-A01A-C7D3A762BB68}" type="datetimeFigureOut">
              <a:rPr lang="nl-NL" smtClean="0">
                <a:solidFill>
                  <a:prstClr val="black">
                    <a:tint val="75000"/>
                  </a:prstClr>
                </a:solidFill>
              </a:rPr>
              <a:pPr/>
              <a:t>10-11-2020</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AD1D23D2-0D74-4C23-B5F7-2B8CCB613BD6}" type="slidenum">
              <a:rPr lang="nl-NL" smtClean="0">
                <a:solidFill>
                  <a:prstClr val="black">
                    <a:tint val="75000"/>
                  </a:prstClr>
                </a:solidFill>
              </a:rPr>
              <a:pPr/>
              <a:t>‹#›</a:t>
            </a:fld>
            <a:endParaRPr lang="nl-NL">
              <a:solidFill>
                <a:prstClr val="black">
                  <a:tint val="75000"/>
                </a:prstClr>
              </a:solidFill>
            </a:endParaRPr>
          </a:p>
        </p:txBody>
      </p:sp>
    </p:spTree>
    <p:extLst>
      <p:ext uri="{BB962C8B-B14F-4D97-AF65-F5344CB8AC3E}">
        <p14:creationId xmlns:p14="http://schemas.microsoft.com/office/powerpoint/2010/main" val="22749755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3AB070EB-A3B6-412B-A01A-C7D3A762BB68}" type="datetimeFigureOut">
              <a:rPr lang="nl-NL" smtClean="0">
                <a:solidFill>
                  <a:prstClr val="black">
                    <a:tint val="75000"/>
                  </a:prstClr>
                </a:solidFill>
              </a:rPr>
              <a:pPr/>
              <a:t>10-11-2020</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AD1D23D2-0D74-4C23-B5F7-2B8CCB613BD6}" type="slidenum">
              <a:rPr lang="nl-NL" smtClean="0">
                <a:solidFill>
                  <a:prstClr val="black">
                    <a:tint val="75000"/>
                  </a:prstClr>
                </a:solidFill>
              </a:rPr>
              <a:pPr/>
              <a:t>‹#›</a:t>
            </a:fld>
            <a:endParaRPr lang="nl-NL">
              <a:solidFill>
                <a:prstClr val="black">
                  <a:tint val="75000"/>
                </a:prstClr>
              </a:solidFill>
            </a:endParaRPr>
          </a:p>
        </p:txBody>
      </p:sp>
    </p:spTree>
    <p:extLst>
      <p:ext uri="{BB962C8B-B14F-4D97-AF65-F5344CB8AC3E}">
        <p14:creationId xmlns:p14="http://schemas.microsoft.com/office/powerpoint/2010/main" val="6615273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3AB070EB-A3B6-412B-A01A-C7D3A762BB68}" type="datetimeFigureOut">
              <a:rPr lang="nl-NL" smtClean="0">
                <a:solidFill>
                  <a:prstClr val="black">
                    <a:tint val="75000"/>
                  </a:prstClr>
                </a:solidFill>
              </a:rPr>
              <a:pPr/>
              <a:t>10-11-2020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AD1D23D2-0D74-4C23-B5F7-2B8CCB613BD6}" type="slidenum">
              <a:rPr lang="nl-NL" smtClean="0">
                <a:solidFill>
                  <a:prstClr val="black">
                    <a:tint val="75000"/>
                  </a:prstClr>
                </a:solidFill>
              </a:rPr>
              <a:pPr/>
              <a:t>‹#›</a:t>
            </a:fld>
            <a:endParaRPr lang="nl-NL">
              <a:solidFill>
                <a:prstClr val="black">
                  <a:tint val="75000"/>
                </a:prstClr>
              </a:solidFill>
            </a:endParaRPr>
          </a:p>
        </p:txBody>
      </p:sp>
    </p:spTree>
    <p:extLst>
      <p:ext uri="{BB962C8B-B14F-4D97-AF65-F5344CB8AC3E}">
        <p14:creationId xmlns:p14="http://schemas.microsoft.com/office/powerpoint/2010/main" val="19276508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3AB070EB-A3B6-412B-A01A-C7D3A762BB68}" type="datetimeFigureOut">
              <a:rPr lang="nl-NL" smtClean="0">
                <a:solidFill>
                  <a:prstClr val="black">
                    <a:tint val="75000"/>
                  </a:prstClr>
                </a:solidFill>
              </a:rPr>
              <a:pPr/>
              <a:t>10-11-2020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AD1D23D2-0D74-4C23-B5F7-2B8CCB613BD6}" type="slidenum">
              <a:rPr lang="nl-NL" smtClean="0">
                <a:solidFill>
                  <a:prstClr val="black">
                    <a:tint val="75000"/>
                  </a:prstClr>
                </a:solidFill>
              </a:rPr>
              <a:pPr/>
              <a:t>‹#›</a:t>
            </a:fld>
            <a:endParaRPr lang="nl-NL">
              <a:solidFill>
                <a:prstClr val="black">
                  <a:tint val="75000"/>
                </a:prstClr>
              </a:solidFill>
            </a:endParaRPr>
          </a:p>
        </p:txBody>
      </p:sp>
    </p:spTree>
    <p:extLst>
      <p:ext uri="{BB962C8B-B14F-4D97-AF65-F5344CB8AC3E}">
        <p14:creationId xmlns:p14="http://schemas.microsoft.com/office/powerpoint/2010/main" val="422013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3AB070EB-A3B6-412B-A01A-C7D3A762BB68}" type="datetimeFigureOut">
              <a:rPr lang="nl-NL" smtClean="0"/>
              <a:t>10-11-2020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D1D23D2-0D74-4C23-B5F7-2B8CCB613BD6}" type="slidenum">
              <a:rPr lang="nl-NL" smtClean="0"/>
              <a:t>‹#›</a:t>
            </a:fld>
            <a:endParaRPr lang="nl-NL"/>
          </a:p>
        </p:txBody>
      </p:sp>
    </p:spTree>
    <p:extLst>
      <p:ext uri="{BB962C8B-B14F-4D97-AF65-F5344CB8AC3E}">
        <p14:creationId xmlns:p14="http://schemas.microsoft.com/office/powerpoint/2010/main" val="38818702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3AB070EB-A3B6-412B-A01A-C7D3A762BB68}" type="datetimeFigureOut">
              <a:rPr lang="nl-NL" smtClean="0"/>
              <a:t>10-11-2020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AD1D23D2-0D74-4C23-B5F7-2B8CCB613BD6}" type="slidenum">
              <a:rPr lang="nl-NL" smtClean="0"/>
              <a:t>‹#›</a:t>
            </a:fld>
            <a:endParaRPr lang="nl-NL"/>
          </a:p>
        </p:txBody>
      </p:sp>
    </p:spTree>
    <p:extLst>
      <p:ext uri="{BB962C8B-B14F-4D97-AF65-F5344CB8AC3E}">
        <p14:creationId xmlns:p14="http://schemas.microsoft.com/office/powerpoint/2010/main" val="2884695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3AB070EB-A3B6-412B-A01A-C7D3A762BB68}" type="datetimeFigureOut">
              <a:rPr lang="nl-NL" smtClean="0"/>
              <a:t>10-11-2020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AD1D23D2-0D74-4C23-B5F7-2B8CCB613BD6}" type="slidenum">
              <a:rPr lang="nl-NL" smtClean="0"/>
              <a:t>‹#›</a:t>
            </a:fld>
            <a:endParaRPr lang="nl-NL"/>
          </a:p>
        </p:txBody>
      </p:sp>
    </p:spTree>
    <p:extLst>
      <p:ext uri="{BB962C8B-B14F-4D97-AF65-F5344CB8AC3E}">
        <p14:creationId xmlns:p14="http://schemas.microsoft.com/office/powerpoint/2010/main" val="1009646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3AB070EB-A3B6-412B-A01A-C7D3A762BB68}" type="datetimeFigureOut">
              <a:rPr lang="nl-NL" smtClean="0"/>
              <a:t>10-11-2020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AD1D23D2-0D74-4C23-B5F7-2B8CCB613BD6}" type="slidenum">
              <a:rPr lang="nl-NL" smtClean="0"/>
              <a:t>‹#›</a:t>
            </a:fld>
            <a:endParaRPr lang="nl-NL"/>
          </a:p>
        </p:txBody>
      </p:sp>
    </p:spTree>
    <p:extLst>
      <p:ext uri="{BB962C8B-B14F-4D97-AF65-F5344CB8AC3E}">
        <p14:creationId xmlns:p14="http://schemas.microsoft.com/office/powerpoint/2010/main" val="37007403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3AB070EB-A3B6-412B-A01A-C7D3A762BB68}" type="datetimeFigureOut">
              <a:rPr lang="nl-NL" smtClean="0"/>
              <a:t>10-11-2020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AD1D23D2-0D74-4C23-B5F7-2B8CCB613BD6}" type="slidenum">
              <a:rPr lang="nl-NL" smtClean="0"/>
              <a:t>‹#›</a:t>
            </a:fld>
            <a:endParaRPr lang="nl-NL"/>
          </a:p>
        </p:txBody>
      </p:sp>
    </p:spTree>
    <p:extLst>
      <p:ext uri="{BB962C8B-B14F-4D97-AF65-F5344CB8AC3E}">
        <p14:creationId xmlns:p14="http://schemas.microsoft.com/office/powerpoint/2010/main" val="1330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3AB070EB-A3B6-412B-A01A-C7D3A762BB68}" type="datetimeFigureOut">
              <a:rPr lang="nl-NL" smtClean="0"/>
              <a:t>10-11-2020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AD1D23D2-0D74-4C23-B5F7-2B8CCB613BD6}" type="slidenum">
              <a:rPr lang="nl-NL" smtClean="0"/>
              <a:t>‹#›</a:t>
            </a:fld>
            <a:endParaRPr lang="nl-NL"/>
          </a:p>
        </p:txBody>
      </p:sp>
    </p:spTree>
    <p:extLst>
      <p:ext uri="{BB962C8B-B14F-4D97-AF65-F5344CB8AC3E}">
        <p14:creationId xmlns:p14="http://schemas.microsoft.com/office/powerpoint/2010/main" val="4095427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3AB070EB-A3B6-412B-A01A-C7D3A762BB68}" type="datetimeFigureOut">
              <a:rPr lang="nl-NL" smtClean="0"/>
              <a:t>10-11-2020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AD1D23D2-0D74-4C23-B5F7-2B8CCB613BD6}" type="slidenum">
              <a:rPr lang="nl-NL" smtClean="0"/>
              <a:t>‹#›</a:t>
            </a:fld>
            <a:endParaRPr lang="nl-NL"/>
          </a:p>
        </p:txBody>
      </p:sp>
    </p:spTree>
    <p:extLst>
      <p:ext uri="{BB962C8B-B14F-4D97-AF65-F5344CB8AC3E}">
        <p14:creationId xmlns:p14="http://schemas.microsoft.com/office/powerpoint/2010/main" val="3506748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jp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B070EB-A3B6-412B-A01A-C7D3A762BB68}" type="datetimeFigureOut">
              <a:rPr lang="nl-NL" smtClean="0"/>
              <a:t>10-11-2020</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1D23D2-0D74-4C23-B5F7-2B8CCB613BD6}" type="slidenum">
              <a:rPr lang="nl-NL" smtClean="0"/>
              <a:t>‹#›</a:t>
            </a:fld>
            <a:endParaRPr lang="nl-NL"/>
          </a:p>
        </p:txBody>
      </p:sp>
    </p:spTree>
    <p:extLst>
      <p:ext uri="{BB962C8B-B14F-4D97-AF65-F5344CB8AC3E}">
        <p14:creationId xmlns:p14="http://schemas.microsoft.com/office/powerpoint/2010/main" val="29769778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4"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B070EB-A3B6-412B-A01A-C7D3A762BB68}" type="datetimeFigureOut">
              <a:rPr lang="nl-NL" smtClean="0">
                <a:solidFill>
                  <a:prstClr val="black">
                    <a:tint val="75000"/>
                  </a:prstClr>
                </a:solidFill>
              </a:rPr>
              <a:pPr/>
              <a:t>10-11-2020</a:t>
            </a:fld>
            <a:endParaRPr lang="nl-NL">
              <a:solidFill>
                <a:prstClr val="black">
                  <a:tint val="75000"/>
                </a:prstClr>
              </a:solidFill>
            </a:endParaRPr>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solidFill>
                <a:prstClr val="black">
                  <a:tint val="75000"/>
                </a:prstClr>
              </a:solidFill>
            </a:endParaRPr>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1D23D2-0D74-4C23-B5F7-2B8CCB613BD6}" type="slidenum">
              <a:rPr lang="nl-NL" smtClean="0">
                <a:solidFill>
                  <a:prstClr val="black">
                    <a:tint val="75000"/>
                  </a:prstClr>
                </a:solidFill>
              </a:rPr>
              <a:pPr/>
              <a:t>‹#›</a:t>
            </a:fld>
            <a:endParaRPr lang="nl-NL">
              <a:solidFill>
                <a:prstClr val="black">
                  <a:tint val="75000"/>
                </a:prstClr>
              </a:solidFill>
            </a:endParaRPr>
          </a:p>
        </p:txBody>
      </p:sp>
    </p:spTree>
    <p:extLst>
      <p:ext uri="{BB962C8B-B14F-4D97-AF65-F5344CB8AC3E}">
        <p14:creationId xmlns:p14="http://schemas.microsoft.com/office/powerpoint/2010/main" val="11747619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4.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jpeg"/><Relationship Id="rId5" Type="http://schemas.openxmlformats.org/officeDocument/2006/relationships/image" Target="../media/image2.jp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4.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8" Type="http://schemas.openxmlformats.org/officeDocument/2006/relationships/image" Target="../media/image24.jpeg"/><Relationship Id="rId13" Type="http://schemas.openxmlformats.org/officeDocument/2006/relationships/image" Target="../media/image29.jpeg"/><Relationship Id="rId18" Type="http://schemas.openxmlformats.org/officeDocument/2006/relationships/image" Target="../media/image34.jpeg"/><Relationship Id="rId3" Type="http://schemas.openxmlformats.org/officeDocument/2006/relationships/slideLayout" Target="../slideLayouts/slideLayout6.xml"/><Relationship Id="rId7" Type="http://schemas.openxmlformats.org/officeDocument/2006/relationships/image" Target="../media/image23.jpeg"/><Relationship Id="rId12" Type="http://schemas.openxmlformats.org/officeDocument/2006/relationships/image" Target="../media/image28.jpeg"/><Relationship Id="rId17" Type="http://schemas.openxmlformats.org/officeDocument/2006/relationships/image" Target="../media/image33.jpeg"/><Relationship Id="rId2" Type="http://schemas.openxmlformats.org/officeDocument/2006/relationships/audio" Target="../media/media13.m4a"/><Relationship Id="rId16" Type="http://schemas.openxmlformats.org/officeDocument/2006/relationships/image" Target="../media/image32.jpeg"/><Relationship Id="rId20" Type="http://schemas.openxmlformats.org/officeDocument/2006/relationships/image" Target="../media/image4.png"/><Relationship Id="rId1" Type="http://schemas.microsoft.com/office/2007/relationships/media" Target="../media/media13.m4a"/><Relationship Id="rId6" Type="http://schemas.openxmlformats.org/officeDocument/2006/relationships/image" Target="../media/image22.jpeg"/><Relationship Id="rId11" Type="http://schemas.openxmlformats.org/officeDocument/2006/relationships/image" Target="../media/image27.jpeg"/><Relationship Id="rId5" Type="http://schemas.openxmlformats.org/officeDocument/2006/relationships/image" Target="../media/image21.jpeg"/><Relationship Id="rId15" Type="http://schemas.openxmlformats.org/officeDocument/2006/relationships/image" Target="../media/image31.png"/><Relationship Id="rId10" Type="http://schemas.openxmlformats.org/officeDocument/2006/relationships/image" Target="../media/image26.jpeg"/><Relationship Id="rId19" Type="http://schemas.openxmlformats.org/officeDocument/2006/relationships/image" Target="../media/image35.jpeg"/><Relationship Id="rId4" Type="http://schemas.openxmlformats.org/officeDocument/2006/relationships/notesSlide" Target="../notesSlides/notesSlide13.xml"/><Relationship Id="rId9" Type="http://schemas.openxmlformats.org/officeDocument/2006/relationships/image" Target="../media/image25.jpeg"/><Relationship Id="rId14" Type="http://schemas.openxmlformats.org/officeDocument/2006/relationships/image" Target="../media/image30.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4.png"/><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37.jpg"/><Relationship Id="rId5" Type="http://schemas.openxmlformats.org/officeDocument/2006/relationships/image" Target="../media/image36.jp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slideLayout" Target="../slideLayouts/slideLayout9.xml"/><Relationship Id="rId7" Type="http://schemas.openxmlformats.org/officeDocument/2006/relationships/image" Target="../media/image40.png"/><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39.png"/><Relationship Id="rId5" Type="http://schemas.openxmlformats.org/officeDocument/2006/relationships/image" Target="../media/image38.jpg"/><Relationship Id="rId4" Type="http://schemas.openxmlformats.org/officeDocument/2006/relationships/notesSlide" Target="../notesSlides/notesSlide15.xml"/><Relationship Id="rId9" Type="http://schemas.openxmlformats.org/officeDocument/2006/relationships/image" Target="../media/image4.png"/></Relationships>
</file>

<file path=ppt/slides/_rels/slide16.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slideLayout" Target="../slideLayouts/slideLayout4.xml"/><Relationship Id="rId7" Type="http://schemas.openxmlformats.org/officeDocument/2006/relationships/image" Target="../media/image44.jpeg"/><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43.jpeg"/><Relationship Id="rId5" Type="http://schemas.openxmlformats.org/officeDocument/2006/relationships/image" Target="../media/image42.jpeg"/><Relationship Id="rId10" Type="http://schemas.openxmlformats.org/officeDocument/2006/relationships/image" Target="../media/image4.png"/><Relationship Id="rId4" Type="http://schemas.openxmlformats.org/officeDocument/2006/relationships/notesSlide" Target="../notesSlides/notesSlide16.xml"/><Relationship Id="rId9" Type="http://schemas.openxmlformats.org/officeDocument/2006/relationships/image" Target="../media/image46.jpeg"/></Relationships>
</file>

<file path=ppt/slides/_rels/slide17.xml.rels><?xml version="1.0" encoding="UTF-8" standalone="yes"?>
<Relationships xmlns="http://schemas.openxmlformats.org/package/2006/relationships"><Relationship Id="rId8" Type="http://schemas.openxmlformats.org/officeDocument/2006/relationships/image" Target="../media/image49.jpg"/><Relationship Id="rId3" Type="http://schemas.openxmlformats.org/officeDocument/2006/relationships/slideLayout" Target="../slideLayouts/slideLayout7.xml"/><Relationship Id="rId7" Type="http://schemas.openxmlformats.org/officeDocument/2006/relationships/image" Target="../media/image48.jpg"/><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47.jpg"/><Relationship Id="rId5" Type="http://schemas.openxmlformats.org/officeDocument/2006/relationships/image" Target="../media/image14.png"/><Relationship Id="rId4" Type="http://schemas.openxmlformats.org/officeDocument/2006/relationships/notesSlide" Target="../notesSlides/notesSlide17.xml"/><Relationship Id="rId9" Type="http://schemas.openxmlformats.org/officeDocument/2006/relationships/image" Target="../media/image4.png"/></Relationships>
</file>

<file path=ppt/slides/_rels/slide18.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slideLayout" Target="../slideLayouts/slideLayout4.xml"/><Relationship Id="rId7" Type="http://schemas.openxmlformats.org/officeDocument/2006/relationships/image" Target="../media/image52.png"/><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51.png"/><Relationship Id="rId5" Type="http://schemas.openxmlformats.org/officeDocument/2006/relationships/image" Target="../media/image50.png"/><Relationship Id="rId10" Type="http://schemas.openxmlformats.org/officeDocument/2006/relationships/image" Target="../media/image4.png"/><Relationship Id="rId4" Type="http://schemas.openxmlformats.org/officeDocument/2006/relationships/notesSlide" Target="../notesSlides/notesSlide18.xml"/><Relationship Id="rId9" Type="http://schemas.openxmlformats.org/officeDocument/2006/relationships/image" Target="../media/image54.jpg"/></Relationships>
</file>

<file path=ppt/slides/_rels/slide19.xml.rels><?xml version="1.0" encoding="UTF-8" standalone="yes"?>
<Relationships xmlns="http://schemas.openxmlformats.org/package/2006/relationships"><Relationship Id="rId8" Type="http://schemas.openxmlformats.org/officeDocument/2006/relationships/image" Target="../media/image58.jpeg"/><Relationship Id="rId3" Type="http://schemas.openxmlformats.org/officeDocument/2006/relationships/slideLayout" Target="../slideLayouts/slideLayout9.xml"/><Relationship Id="rId7" Type="http://schemas.openxmlformats.org/officeDocument/2006/relationships/image" Target="../media/image57.jpeg"/><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56.png"/><Relationship Id="rId5" Type="http://schemas.openxmlformats.org/officeDocument/2006/relationships/image" Target="../media/image55.jpeg"/><Relationship Id="rId4" Type="http://schemas.openxmlformats.org/officeDocument/2006/relationships/notesSlide" Target="../notesSlides/notesSlide19.xml"/><Relationship Id="rId9"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4.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4.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4.png"/><Relationship Id="rId5" Type="http://schemas.openxmlformats.org/officeDocument/2006/relationships/image" Target="../media/image59.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4.png"/><Relationship Id="rId5" Type="http://schemas.openxmlformats.org/officeDocument/2006/relationships/image" Target="../media/image60.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8" Type="http://schemas.openxmlformats.org/officeDocument/2006/relationships/image" Target="../media/image64.jpeg"/><Relationship Id="rId3" Type="http://schemas.openxmlformats.org/officeDocument/2006/relationships/slideLayout" Target="../slideLayouts/slideLayout7.xml"/><Relationship Id="rId7" Type="http://schemas.openxmlformats.org/officeDocument/2006/relationships/image" Target="../media/image63.jpeg"/><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62.jpeg"/><Relationship Id="rId5" Type="http://schemas.openxmlformats.org/officeDocument/2006/relationships/image" Target="../media/image61.jpeg"/><Relationship Id="rId10" Type="http://schemas.openxmlformats.org/officeDocument/2006/relationships/image" Target="../media/image4.png"/><Relationship Id="rId4" Type="http://schemas.openxmlformats.org/officeDocument/2006/relationships/notesSlide" Target="../notesSlides/notesSlide23.xml"/><Relationship Id="rId9" Type="http://schemas.openxmlformats.org/officeDocument/2006/relationships/image" Target="../media/image65.jpe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5" Type="http://schemas.openxmlformats.org/officeDocument/2006/relationships/image" Target="../media/image4.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8" Type="http://schemas.openxmlformats.org/officeDocument/2006/relationships/image" Target="../media/image68.jpeg"/><Relationship Id="rId13" Type="http://schemas.openxmlformats.org/officeDocument/2006/relationships/image" Target="../media/image73.jpeg"/><Relationship Id="rId3" Type="http://schemas.openxmlformats.org/officeDocument/2006/relationships/slideLayout" Target="../slideLayouts/slideLayout2.xml"/><Relationship Id="rId7" Type="http://schemas.openxmlformats.org/officeDocument/2006/relationships/image" Target="../media/image67.jpeg"/><Relationship Id="rId12" Type="http://schemas.openxmlformats.org/officeDocument/2006/relationships/image" Target="../media/image72.png"/><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66.jpeg"/><Relationship Id="rId11" Type="http://schemas.openxmlformats.org/officeDocument/2006/relationships/image" Target="../media/image71.png"/><Relationship Id="rId5" Type="http://schemas.openxmlformats.org/officeDocument/2006/relationships/hyperlink" Target="http://www.roc-nijmegen.nl/meelopen" TargetMode="External"/><Relationship Id="rId10" Type="http://schemas.openxmlformats.org/officeDocument/2006/relationships/image" Target="../media/image70.jpeg"/><Relationship Id="rId4" Type="http://schemas.openxmlformats.org/officeDocument/2006/relationships/notesSlide" Target="../notesSlides/notesSlide25.xml"/><Relationship Id="rId9" Type="http://schemas.openxmlformats.org/officeDocument/2006/relationships/image" Target="../media/image69.jpeg"/><Relationship Id="rId1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image" Target="../media/image4.png"/><Relationship Id="rId5" Type="http://schemas.openxmlformats.org/officeDocument/2006/relationships/hyperlink" Target="http://www.roc-nijmegen.nl/aanmelden-mbo" TargetMode="External"/><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8" Type="http://schemas.openxmlformats.org/officeDocument/2006/relationships/hyperlink" Target="http://www.roc-nijmegen.nl/mbo" TargetMode="External"/><Relationship Id="rId13" Type="http://schemas.openxmlformats.org/officeDocument/2006/relationships/hyperlink" Target="http://www.roc-nijmegen.nl/locatie" TargetMode="External"/><Relationship Id="rId3" Type="http://schemas.openxmlformats.org/officeDocument/2006/relationships/slideLayout" Target="../slideLayouts/slideLayout12.xml"/><Relationship Id="rId7" Type="http://schemas.openxmlformats.org/officeDocument/2006/relationships/hyperlink" Target="http://www.roc-nijmegen.nl/bit" TargetMode="External"/><Relationship Id="rId12" Type="http://schemas.openxmlformats.org/officeDocument/2006/relationships/hyperlink" Target="http://www.roc-nijmegen.nl/toekomst" TargetMode="External"/><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hyperlink" Target="http://www.roc-nijmegen.nl/studiekeuze" TargetMode="External"/><Relationship Id="rId11" Type="http://schemas.openxmlformats.org/officeDocument/2006/relationships/hyperlink" Target="http://www.roc-nijmegen.nl/meelopen" TargetMode="External"/><Relationship Id="rId5" Type="http://schemas.openxmlformats.org/officeDocument/2006/relationships/hyperlink" Target="https://www.roc-nijmegen.nl/folder" TargetMode="External"/><Relationship Id="rId15" Type="http://schemas.openxmlformats.org/officeDocument/2006/relationships/image" Target="../media/image4.png"/><Relationship Id="rId10" Type="http://schemas.openxmlformats.org/officeDocument/2006/relationships/hyperlink" Target="http://www.roc-nijmegen.nl/opendag" TargetMode="External"/><Relationship Id="rId4" Type="http://schemas.openxmlformats.org/officeDocument/2006/relationships/notesSlide" Target="../notesSlides/notesSlide27.xml"/><Relationship Id="rId9" Type="http://schemas.openxmlformats.org/officeDocument/2006/relationships/hyperlink" Target="http://www.roc-nijmegen.nl/adviesgesprek" TargetMode="External"/><Relationship Id="rId14" Type="http://schemas.openxmlformats.org/officeDocument/2006/relationships/hyperlink" Target="http://www.kiesmbo.nl/" TargetMode="Externa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image" Target="../media/image4.png"/><Relationship Id="rId2" Type="http://schemas.openxmlformats.org/officeDocument/2006/relationships/audio" Target="../media/media28.m4a"/><Relationship Id="rId1" Type="http://schemas.microsoft.com/office/2007/relationships/media" Target="../media/media28.m4a"/><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6" Type="http://schemas.openxmlformats.org/officeDocument/2006/relationships/image" Target="../media/image4.png"/><Relationship Id="rId5" Type="http://schemas.openxmlformats.org/officeDocument/2006/relationships/hyperlink" Target="http://www.roc-nijmegen.nl/" TargetMode="External"/><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2.xml"/><Relationship Id="rId7" Type="http://schemas.openxmlformats.org/officeDocument/2006/relationships/image" Target="../media/image7.sv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0.m4a"/><Relationship Id="rId1" Type="http://schemas.microsoft.com/office/2007/relationships/media" Target="../media/media30.m4a"/><Relationship Id="rId6" Type="http://schemas.openxmlformats.org/officeDocument/2006/relationships/image" Target="../media/image4.png"/><Relationship Id="rId5" Type="http://schemas.openxmlformats.org/officeDocument/2006/relationships/image" Target="../media/image76.jp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1.m4a"/><Relationship Id="rId1" Type="http://schemas.microsoft.com/office/2007/relationships/media" Target="../media/media31.m4a"/><Relationship Id="rId6" Type="http://schemas.openxmlformats.org/officeDocument/2006/relationships/image" Target="../media/image4.png"/><Relationship Id="rId5" Type="http://schemas.openxmlformats.org/officeDocument/2006/relationships/image" Target="../media/image77.jpeg"/><Relationship Id="rId4"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slideLayout" Target="../slideLayouts/slideLayout2.xml"/><Relationship Id="rId7" Type="http://schemas.openxmlformats.org/officeDocument/2006/relationships/image" Target="../media/image10.jpe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notesSlide" Target="../notesSlides/notesSlide4.xml"/><Relationship Id="rId9"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4.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2.xml"/><Relationship Id="rId7" Type="http://schemas.openxmlformats.org/officeDocument/2006/relationships/image" Target="../media/image14.png"/><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4.png"/><Relationship Id="rId5" Type="http://schemas.openxmlformats.org/officeDocument/2006/relationships/image" Target="../media/image15.jpe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4.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4.png"/><Relationship Id="rId5" Type="http://schemas.openxmlformats.org/officeDocument/2006/relationships/image" Target="../media/image16.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3" name="Rectangle 2"/>
          <p:cNvSpPr txBox="1">
            <a:spLocks noChangeArrowheads="1"/>
          </p:cNvSpPr>
          <p:nvPr/>
        </p:nvSpPr>
        <p:spPr>
          <a:xfrm>
            <a:off x="685800" y="1219200"/>
            <a:ext cx="7772400" cy="1295400"/>
          </a:xfrm>
          <a:prstGeom prst="rect">
            <a:avLst/>
          </a:prstGeom>
        </p:spPr>
        <p:txBody>
          <a:bodyPr/>
          <a:lstStyle/>
          <a:p>
            <a:pPr algn="ctr" eaLnBrk="0" hangingPunct="0">
              <a:defRPr/>
            </a:pPr>
            <a:endParaRPr lang="en-US" sz="4000" b="1" kern="0" dirty="0">
              <a:solidFill>
                <a:schemeClr val="bg1"/>
              </a:solidFill>
              <a:latin typeface="+mj-lt"/>
              <a:ea typeface="+mj-ea"/>
              <a:cs typeface="+mj-cs"/>
            </a:endParaRPr>
          </a:p>
        </p:txBody>
      </p:sp>
      <p:sp>
        <p:nvSpPr>
          <p:cNvPr id="4" name="Rechthoek 3"/>
          <p:cNvSpPr/>
          <p:nvPr/>
        </p:nvSpPr>
        <p:spPr>
          <a:xfrm>
            <a:off x="2327275" y="404813"/>
            <a:ext cx="4572000" cy="2030412"/>
          </a:xfrm>
          <a:prstGeom prst="rect">
            <a:avLst/>
          </a:prstGeom>
        </p:spPr>
        <p:txBody>
          <a:bodyPr>
            <a:spAutoFit/>
          </a:bodyPr>
          <a:lstStyle/>
          <a:p>
            <a:pPr algn="ctr" eaLnBrk="0" hangingPunct="0">
              <a:defRPr/>
            </a:pPr>
            <a:r>
              <a:rPr lang="en-US" sz="5400" b="1" kern="0" dirty="0">
                <a:solidFill>
                  <a:schemeClr val="bg1"/>
                </a:solidFill>
                <a:latin typeface="Arial" charset="0"/>
              </a:rPr>
              <a:t>Welkom</a:t>
            </a:r>
          </a:p>
          <a:p>
            <a:pPr algn="ctr" eaLnBrk="0" hangingPunct="0">
              <a:defRPr/>
            </a:pPr>
            <a:br>
              <a:rPr lang="en-US" b="1" kern="0" dirty="0">
                <a:solidFill>
                  <a:schemeClr val="bg1"/>
                </a:solidFill>
                <a:latin typeface="Arial" charset="0"/>
              </a:rPr>
            </a:br>
            <a:br>
              <a:rPr lang="en-US" b="1" kern="0" dirty="0">
                <a:solidFill>
                  <a:schemeClr val="bg1"/>
                </a:solidFill>
                <a:latin typeface="Arial" charset="0"/>
              </a:rPr>
            </a:br>
            <a:r>
              <a:rPr lang="en-US" b="1" kern="0" dirty="0">
                <a:solidFill>
                  <a:schemeClr val="bg1"/>
                </a:solidFill>
                <a:latin typeface="Arial" charset="0"/>
              </a:rPr>
              <a:t> </a:t>
            </a:r>
            <a:br>
              <a:rPr lang="en-US" b="1" kern="0" dirty="0">
                <a:solidFill>
                  <a:schemeClr val="bg1"/>
                </a:solidFill>
                <a:latin typeface="Arial" charset="0"/>
              </a:rPr>
            </a:br>
            <a:endParaRPr lang="en-US" b="1" kern="0" dirty="0">
              <a:solidFill>
                <a:schemeClr val="bg1"/>
              </a:solidFill>
              <a:latin typeface="Arial" charset="0"/>
            </a:endParaRPr>
          </a:p>
        </p:txBody>
      </p:sp>
      <p:sp>
        <p:nvSpPr>
          <p:cNvPr id="2" name="Rechthoek 1"/>
          <p:cNvSpPr/>
          <p:nvPr/>
        </p:nvSpPr>
        <p:spPr>
          <a:xfrm>
            <a:off x="3714379" y="481905"/>
            <a:ext cx="5112568" cy="1384995"/>
          </a:xfrm>
          <a:prstGeom prst="rect">
            <a:avLst/>
          </a:prstGeom>
        </p:spPr>
        <p:txBody>
          <a:bodyPr wrap="square">
            <a:spAutoFit/>
          </a:bodyPr>
          <a:lstStyle/>
          <a:p>
            <a:pPr lvl="0" fontAlgn="base">
              <a:spcBef>
                <a:spcPct val="0"/>
              </a:spcBef>
              <a:spcAft>
                <a:spcPct val="0"/>
              </a:spcAft>
            </a:pPr>
            <a:r>
              <a:rPr lang="nl-NL" altLang="nl-NL" sz="2800" b="1" dirty="0">
                <a:solidFill>
                  <a:srgbClr val="FF6600"/>
                </a:solidFill>
                <a:latin typeface="Arial" pitchFamily="34" charset="0"/>
              </a:rPr>
              <a:t>Voorlichting:</a:t>
            </a:r>
          </a:p>
          <a:p>
            <a:pPr lvl="0" fontAlgn="base">
              <a:spcBef>
                <a:spcPct val="0"/>
              </a:spcBef>
              <a:spcAft>
                <a:spcPct val="0"/>
              </a:spcAft>
            </a:pPr>
            <a:r>
              <a:rPr lang="nl-NL" altLang="nl-NL" sz="2800" b="1" dirty="0">
                <a:solidFill>
                  <a:srgbClr val="FF6600"/>
                </a:solidFill>
                <a:latin typeface="Arial" pitchFamily="34" charset="0"/>
              </a:rPr>
              <a:t>Apothekers-, Dokters- en Tandartsassistent (niveau 4)</a:t>
            </a:r>
            <a:endParaRPr lang="nl-NL" altLang="nl-NL" sz="2800" dirty="0">
              <a:solidFill>
                <a:srgbClr val="FF6600"/>
              </a:solidFill>
              <a:latin typeface="Arial" pitchFamily="34" charset="0"/>
            </a:endParaRPr>
          </a:p>
        </p:txBody>
      </p:sp>
      <p:pic>
        <p:nvPicPr>
          <p:cNvPr id="1026" name="Picture 2" descr="C:\Users\Anja\Desktop\Nieuwe map (2)\Corel Auto-Preserve\Afbeelding1.jpg"/>
          <p:cNvPicPr>
            <a:picLocks noChangeAspect="1" noChangeArrowheads="1"/>
          </p:cNvPicPr>
          <p:nvPr/>
        </p:nvPicPr>
        <p:blipFill rotWithShape="1">
          <a:blip r:embed="rId6">
            <a:extLst>
              <a:ext uri="{28A0092B-C50C-407E-A947-70E740481C1C}">
                <a14:useLocalDpi xmlns:a14="http://schemas.microsoft.com/office/drawing/2010/main" val="0"/>
              </a:ext>
            </a:extLst>
          </a:blip>
          <a:srcRect l="1635" t="11065"/>
          <a:stretch/>
        </p:blipFill>
        <p:spPr bwMode="auto">
          <a:xfrm>
            <a:off x="2648693" y="2037547"/>
            <a:ext cx="6270872" cy="4039524"/>
          </a:xfrm>
          <a:prstGeom prst="rect">
            <a:avLst/>
          </a:prstGeom>
          <a:noFill/>
          <a:extLst>
            <a:ext uri="{909E8E84-426E-40DD-AFC4-6F175D3DCCD1}">
              <a14:hiddenFill xmlns:a14="http://schemas.microsoft.com/office/drawing/2010/main">
                <a:solidFill>
                  <a:srgbClr val="FFFFFF"/>
                </a:solidFill>
              </a14:hiddenFill>
            </a:ext>
          </a:extLst>
        </p:spPr>
      </p:pic>
      <p:pic>
        <p:nvPicPr>
          <p:cNvPr id="8" name="Audio 7">
            <a:hlinkClick r:id="" action="ppaction://media"/>
            <a:extLst>
              <a:ext uri="{FF2B5EF4-FFF2-40B4-BE49-F238E27FC236}">
                <a16:creationId xmlns:a16="http://schemas.microsoft.com/office/drawing/2014/main" id="{8884A1FB-B073-4B5B-8300-3A434A239DD5}"/>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18500" y="6131768"/>
            <a:ext cx="609600" cy="609600"/>
          </a:xfrm>
          <a:prstGeom prst="rect">
            <a:avLst/>
          </a:prstGeom>
        </p:spPr>
      </p:pic>
    </p:spTree>
    <p:extLst>
      <p:ext uri="{BB962C8B-B14F-4D97-AF65-F5344CB8AC3E}">
        <p14:creationId xmlns:p14="http://schemas.microsoft.com/office/powerpoint/2010/main" val="791872159"/>
      </p:ext>
    </p:extLst>
  </p:cSld>
  <p:clrMapOvr>
    <a:masterClrMapping/>
  </p:clrMapOvr>
  <mc:AlternateContent xmlns:mc="http://schemas.openxmlformats.org/markup-compatibility/2006" xmlns:p14="http://schemas.microsoft.com/office/powerpoint/2010/main">
    <mc:Choice Requires="p14">
      <p:transition spd="slow" p14:dur="2000" advTm="8373"/>
    </mc:Choice>
    <mc:Fallback xmlns="">
      <p:transition spd="slow" advTm="83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187450" y="333375"/>
            <a:ext cx="7431088" cy="414338"/>
          </a:xfrm>
          <a:noFill/>
        </p:spPr>
        <p:txBody>
          <a:bodyPr lIns="95790" tIns="47895" rIns="95790" bIns="47895">
            <a:normAutofit fontScale="90000"/>
          </a:bodyPr>
          <a:lstStyle/>
          <a:p>
            <a:pPr eaLnBrk="1" hangingPunct="1"/>
            <a:r>
              <a:rPr lang="nl-NL" altLang="nl-NL" b="1" dirty="0">
                <a:solidFill>
                  <a:srgbClr val="FF6600"/>
                </a:solidFill>
              </a:rPr>
              <a:t>Onderwijsprogramma </a:t>
            </a:r>
          </a:p>
        </p:txBody>
      </p:sp>
      <p:sp>
        <p:nvSpPr>
          <p:cNvPr id="11267" name="Rectangle 3"/>
          <p:cNvSpPr>
            <a:spLocks noGrp="1" noChangeArrowheads="1"/>
          </p:cNvSpPr>
          <p:nvPr>
            <p:ph type="body" idx="1"/>
          </p:nvPr>
        </p:nvSpPr>
        <p:spPr>
          <a:xfrm>
            <a:off x="1189038" y="1960563"/>
            <a:ext cx="7467600" cy="3887787"/>
          </a:xfrm>
          <a:noFill/>
        </p:spPr>
        <p:txBody>
          <a:bodyPr>
            <a:normAutofit/>
          </a:bodyPr>
          <a:lstStyle/>
          <a:p>
            <a:pPr eaLnBrk="1" hangingPunct="1"/>
            <a:r>
              <a:rPr lang="nl-NL" altLang="nl-NL" sz="2800" dirty="0"/>
              <a:t>Cursussen</a:t>
            </a:r>
          </a:p>
          <a:p>
            <a:pPr eaLnBrk="1" hangingPunct="1"/>
            <a:r>
              <a:rPr lang="nl-NL" altLang="nl-NL" sz="2800" dirty="0"/>
              <a:t>Trainingen</a:t>
            </a:r>
          </a:p>
          <a:p>
            <a:pPr eaLnBrk="1" hangingPunct="1"/>
            <a:r>
              <a:rPr lang="nl-NL" altLang="nl-NL" sz="2800" dirty="0"/>
              <a:t>Projecten</a:t>
            </a:r>
          </a:p>
          <a:p>
            <a:pPr eaLnBrk="1" hangingPunct="1"/>
            <a:r>
              <a:rPr lang="nl-NL" altLang="nl-NL" sz="2800" dirty="0"/>
              <a:t>Nederlands, Engels, Rekenen</a:t>
            </a:r>
          </a:p>
          <a:p>
            <a:pPr eaLnBrk="1" hangingPunct="1"/>
            <a:r>
              <a:rPr lang="nl-NL" altLang="nl-NL" sz="2800" dirty="0"/>
              <a:t>Burgerschap</a:t>
            </a:r>
          </a:p>
          <a:p>
            <a:pPr eaLnBrk="1" hangingPunct="1"/>
            <a:r>
              <a:rPr lang="nl-NL" altLang="nl-NL" sz="2800" dirty="0"/>
              <a:t>Studieloopbaanbegeleiding</a:t>
            </a:r>
          </a:p>
          <a:p>
            <a:pPr eaLnBrk="1" hangingPunct="1"/>
            <a:r>
              <a:rPr lang="nl-NL" altLang="nl-NL" sz="2800" dirty="0"/>
              <a:t>BPV: Beroepspraktijk-vorming (=stage)</a:t>
            </a:r>
          </a:p>
        </p:txBody>
      </p:sp>
      <p:pic>
        <p:nvPicPr>
          <p:cNvPr id="2" name="Afbeelding 1"/>
          <p:cNvPicPr>
            <a:picLocks noChangeAspect="1"/>
          </p:cNvPicPr>
          <p:nvPr/>
        </p:nvPicPr>
        <p:blipFill rotWithShape="1">
          <a:blip r:embed="rId5" cstate="print">
            <a:extLst>
              <a:ext uri="{28A0092B-C50C-407E-A947-70E740481C1C}">
                <a14:useLocalDpi xmlns:a14="http://schemas.microsoft.com/office/drawing/2010/main" val="0"/>
              </a:ext>
            </a:extLst>
          </a:blip>
          <a:srcRect l="4726" r="26752"/>
          <a:stretch/>
        </p:blipFill>
        <p:spPr>
          <a:xfrm>
            <a:off x="6591044" y="2336725"/>
            <a:ext cx="2088232" cy="2031689"/>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170"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21199014">
            <a:off x="4590440" y="1160663"/>
            <a:ext cx="2555379" cy="1703586"/>
          </a:xfrm>
          <a:prstGeom prst="rect">
            <a:avLst/>
          </a:prstGeom>
          <a:solidFill>
            <a:srgbClr val="FFFFFF">
              <a:shade val="85000"/>
            </a:srgbClr>
          </a:solidFill>
          <a:ln w="9525">
            <a:no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itel 6"/>
          <p:cNvSpPr txBox="1">
            <a:spLocks/>
          </p:cNvSpPr>
          <p:nvPr/>
        </p:nvSpPr>
        <p:spPr>
          <a:xfrm>
            <a:off x="0" y="1048411"/>
            <a:ext cx="4010744" cy="566738"/>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nl-NL" altLang="nl-NL" sz="3200" b="1" dirty="0">
                <a:solidFill>
                  <a:srgbClr val="FF6600"/>
                </a:solidFill>
              </a:rPr>
              <a:t>Algemene vakken</a:t>
            </a:r>
          </a:p>
        </p:txBody>
      </p:sp>
      <p:pic>
        <p:nvPicPr>
          <p:cNvPr id="5" name="Audio 4">
            <a:hlinkClick r:id="" action="ppaction://media"/>
            <a:extLst>
              <a:ext uri="{FF2B5EF4-FFF2-40B4-BE49-F238E27FC236}">
                <a16:creationId xmlns:a16="http://schemas.microsoft.com/office/drawing/2014/main" id="{85A0A863-B062-42B3-8614-69FC77C04D81}"/>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4126610301"/>
      </p:ext>
    </p:extLst>
  </p:cSld>
  <p:clrMapOvr>
    <a:masterClrMapping/>
  </p:clrMapOvr>
  <mc:AlternateContent xmlns:mc="http://schemas.openxmlformats.org/markup-compatibility/2006" xmlns:p14="http://schemas.microsoft.com/office/powerpoint/2010/main">
    <mc:Choice Requires="p14">
      <p:transition spd="slow" p14:dur="2000" advTm="41797"/>
    </mc:Choice>
    <mc:Fallback xmlns="">
      <p:transition spd="slow" advTm="4179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a:xfrm>
            <a:off x="827088" y="188913"/>
            <a:ext cx="7737475" cy="838200"/>
          </a:xfrm>
          <a:noFill/>
        </p:spPr>
        <p:txBody>
          <a:bodyPr>
            <a:normAutofit/>
          </a:bodyPr>
          <a:lstStyle/>
          <a:p>
            <a:pPr eaLnBrk="1" hangingPunct="1"/>
            <a:r>
              <a:rPr lang="nl-NL" altLang="nl-NL" b="1" dirty="0">
                <a:solidFill>
                  <a:srgbClr val="FF6600"/>
                </a:solidFill>
              </a:rPr>
              <a:t>Leerjaar </a:t>
            </a:r>
          </a:p>
        </p:txBody>
      </p:sp>
      <p:graphicFrame>
        <p:nvGraphicFramePr>
          <p:cNvPr id="20543" name="Group 63"/>
          <p:cNvGraphicFramePr>
            <a:graphicFrameLocks noGrp="1"/>
          </p:cNvGraphicFramePr>
          <p:nvPr>
            <p:extLst>
              <p:ext uri="{D42A27DB-BD31-4B8C-83A1-F6EECF244321}">
                <p14:modId xmlns:p14="http://schemas.microsoft.com/office/powerpoint/2010/main" val="4164489184"/>
              </p:ext>
            </p:extLst>
          </p:nvPr>
        </p:nvGraphicFramePr>
        <p:xfrm>
          <a:off x="899592" y="984422"/>
          <a:ext cx="7129443" cy="2228555"/>
        </p:xfrm>
        <a:graphic>
          <a:graphicData uri="http://schemas.openxmlformats.org/drawingml/2006/table">
            <a:tbl>
              <a:tblPr lastRow="1"/>
              <a:tblGrid>
                <a:gridCol w="1195831">
                  <a:extLst>
                    <a:ext uri="{9D8B030D-6E8A-4147-A177-3AD203B41FA5}">
                      <a16:colId xmlns:a16="http://schemas.microsoft.com/office/drawing/2014/main" val="20000"/>
                    </a:ext>
                  </a:extLst>
                </a:gridCol>
                <a:gridCol w="1429311">
                  <a:extLst>
                    <a:ext uri="{9D8B030D-6E8A-4147-A177-3AD203B41FA5}">
                      <a16:colId xmlns:a16="http://schemas.microsoft.com/office/drawing/2014/main" val="20001"/>
                    </a:ext>
                  </a:extLst>
                </a:gridCol>
                <a:gridCol w="1448767">
                  <a:extLst>
                    <a:ext uri="{9D8B030D-6E8A-4147-A177-3AD203B41FA5}">
                      <a16:colId xmlns:a16="http://schemas.microsoft.com/office/drawing/2014/main" val="20002"/>
                    </a:ext>
                  </a:extLst>
                </a:gridCol>
                <a:gridCol w="1510980">
                  <a:extLst>
                    <a:ext uri="{9D8B030D-6E8A-4147-A177-3AD203B41FA5}">
                      <a16:colId xmlns:a16="http://schemas.microsoft.com/office/drawing/2014/main" val="20003"/>
                    </a:ext>
                  </a:extLst>
                </a:gridCol>
                <a:gridCol w="1544554">
                  <a:extLst>
                    <a:ext uri="{9D8B030D-6E8A-4147-A177-3AD203B41FA5}">
                      <a16:colId xmlns:a16="http://schemas.microsoft.com/office/drawing/2014/main" val="20004"/>
                    </a:ext>
                  </a:extLst>
                </a:gridCol>
              </a:tblGrid>
              <a:tr h="1209587">
                <a:tc>
                  <a:txBody>
                    <a:bodyPr/>
                    <a:lstStyle/>
                    <a:p>
                      <a:pPr marL="0" marR="0" lvl="0" indent="0" algn="l" defTabSz="95885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dirty="0">
                          <a:ln>
                            <a:noFill/>
                          </a:ln>
                          <a:solidFill>
                            <a:schemeClr val="tx1"/>
                          </a:solidFill>
                          <a:effectLst/>
                          <a:latin typeface="Arial" charset="0"/>
                        </a:rPr>
                        <a:t>4x 10 </a:t>
                      </a:r>
                      <a:r>
                        <a:rPr kumimoji="0" lang="en-GB" sz="1600" b="0" i="0" u="none" strike="noStrike" cap="none" normalizeH="0" baseline="0" dirty="0" err="1">
                          <a:ln>
                            <a:noFill/>
                          </a:ln>
                          <a:solidFill>
                            <a:schemeClr val="tx1"/>
                          </a:solidFill>
                          <a:effectLst/>
                          <a:latin typeface="Arial" charset="0"/>
                        </a:rPr>
                        <a:t>weken</a:t>
                      </a:r>
                      <a:r>
                        <a:rPr kumimoji="0" lang="en-GB" sz="1600" b="0" i="0" u="none" strike="noStrike" cap="none" normalizeH="0" baseline="0" dirty="0">
                          <a:ln>
                            <a:noFill/>
                          </a:ln>
                          <a:solidFill>
                            <a:schemeClr val="tx1"/>
                          </a:solidFill>
                          <a:effectLst/>
                          <a:latin typeface="Arial" charset="0"/>
                        </a:rPr>
                        <a:t>:</a:t>
                      </a:r>
                    </a:p>
                  </a:txBody>
                  <a:tcPr marL="95790" marR="95790" marT="47908" marB="4790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58850" rtl="0" eaLnBrk="1" fontAlgn="base" latinLnBrk="0" hangingPunct="1">
                        <a:lnSpc>
                          <a:spcPct val="100000"/>
                        </a:lnSpc>
                        <a:spcBef>
                          <a:spcPct val="20000"/>
                        </a:spcBef>
                        <a:spcAft>
                          <a:spcPct val="0"/>
                        </a:spcAft>
                        <a:buClrTx/>
                        <a:buSzTx/>
                        <a:buFontTx/>
                        <a:buNone/>
                        <a:tabLst/>
                      </a:pPr>
                      <a:r>
                        <a:rPr kumimoji="0" lang="nl-NL" sz="1600" b="1" i="0" u="none" strike="noStrike" cap="none" normalizeH="0" baseline="0" dirty="0">
                          <a:ln>
                            <a:noFill/>
                          </a:ln>
                          <a:solidFill>
                            <a:schemeClr val="bg1"/>
                          </a:solidFill>
                          <a:effectLst/>
                          <a:latin typeface="Arial" charset="0"/>
                        </a:rPr>
                        <a:t>blok 1</a:t>
                      </a:r>
                    </a:p>
                  </a:txBody>
                  <a:tcPr marL="95790" marR="95790" marT="47908" marB="47908" anchor="ct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40000"/>
                        <a:lumOff val="60000"/>
                      </a:schemeClr>
                    </a:solidFill>
                  </a:tcPr>
                </a:tc>
                <a:tc>
                  <a:txBody>
                    <a:bodyPr/>
                    <a:lstStyle/>
                    <a:p>
                      <a:pPr marL="0" marR="0" lvl="0" indent="0" algn="l" defTabSz="958850" rtl="0" eaLnBrk="1" fontAlgn="base" latinLnBrk="0" hangingPunct="1">
                        <a:lnSpc>
                          <a:spcPct val="100000"/>
                        </a:lnSpc>
                        <a:spcBef>
                          <a:spcPct val="20000"/>
                        </a:spcBef>
                        <a:spcAft>
                          <a:spcPct val="0"/>
                        </a:spcAft>
                        <a:buClrTx/>
                        <a:buSzTx/>
                        <a:buFontTx/>
                        <a:buNone/>
                        <a:tabLst/>
                      </a:pPr>
                      <a:r>
                        <a:rPr kumimoji="0" lang="nl-NL" sz="1600" b="1" i="0" u="none" strike="noStrike" cap="none" normalizeH="0" baseline="0" dirty="0">
                          <a:ln>
                            <a:noFill/>
                          </a:ln>
                          <a:solidFill>
                            <a:schemeClr val="bg1"/>
                          </a:solidFill>
                          <a:effectLst/>
                          <a:latin typeface="Arial" charset="0"/>
                        </a:rPr>
                        <a:t>blok 2</a:t>
                      </a:r>
                    </a:p>
                  </a:txBody>
                  <a:tcPr marL="95790" marR="95790" marT="47908" marB="4790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40000"/>
                        <a:lumOff val="60000"/>
                      </a:schemeClr>
                    </a:solidFill>
                  </a:tcPr>
                </a:tc>
                <a:tc>
                  <a:txBody>
                    <a:bodyPr/>
                    <a:lstStyle/>
                    <a:p>
                      <a:pPr marL="0" marR="0" lvl="0" indent="0" algn="l" defTabSz="958850" rtl="0" eaLnBrk="1" fontAlgn="base" latinLnBrk="0" hangingPunct="1">
                        <a:lnSpc>
                          <a:spcPct val="100000"/>
                        </a:lnSpc>
                        <a:spcBef>
                          <a:spcPct val="20000"/>
                        </a:spcBef>
                        <a:spcAft>
                          <a:spcPct val="0"/>
                        </a:spcAft>
                        <a:buClrTx/>
                        <a:buSzTx/>
                        <a:buFontTx/>
                        <a:buNone/>
                        <a:tabLst/>
                      </a:pPr>
                      <a:r>
                        <a:rPr kumimoji="0" lang="nl-NL" sz="1600" b="1" i="0" u="none" strike="noStrike" cap="none" normalizeH="0" baseline="0" dirty="0">
                          <a:ln>
                            <a:noFill/>
                          </a:ln>
                          <a:solidFill>
                            <a:schemeClr val="bg1"/>
                          </a:solidFill>
                          <a:effectLst/>
                          <a:latin typeface="Arial" charset="0"/>
                        </a:rPr>
                        <a:t>blok 3</a:t>
                      </a:r>
                    </a:p>
                  </a:txBody>
                  <a:tcPr marL="95790" marR="95790" marT="47908" marB="4790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40000"/>
                        <a:lumOff val="60000"/>
                      </a:schemeClr>
                    </a:solidFill>
                  </a:tcPr>
                </a:tc>
                <a:tc>
                  <a:txBody>
                    <a:bodyPr/>
                    <a:lstStyle/>
                    <a:p>
                      <a:pPr marL="0" marR="0" lvl="0" indent="0" algn="l" defTabSz="958850" rtl="0" eaLnBrk="1" fontAlgn="base" latinLnBrk="0" hangingPunct="1">
                        <a:lnSpc>
                          <a:spcPct val="100000"/>
                        </a:lnSpc>
                        <a:spcBef>
                          <a:spcPct val="20000"/>
                        </a:spcBef>
                        <a:spcAft>
                          <a:spcPct val="0"/>
                        </a:spcAft>
                        <a:buClrTx/>
                        <a:buSzTx/>
                        <a:buFontTx/>
                        <a:buNone/>
                        <a:tabLst/>
                      </a:pPr>
                      <a:r>
                        <a:rPr kumimoji="0" lang="nl-NL" sz="1600" b="1" i="0" u="none" strike="noStrike" cap="none" normalizeH="0" baseline="0" dirty="0">
                          <a:ln>
                            <a:noFill/>
                          </a:ln>
                          <a:solidFill>
                            <a:schemeClr val="bg1"/>
                          </a:solidFill>
                          <a:effectLst/>
                          <a:latin typeface="Arial" charset="0"/>
                        </a:rPr>
                        <a:t>blok 4</a:t>
                      </a:r>
                    </a:p>
                  </a:txBody>
                  <a:tcPr marL="95790" marR="95790" marT="47908" marB="47908" anchor="ctr" horzOverflow="overflow">
                    <a:lnL w="12700" cap="flat" cmpd="sng" algn="ctr">
                      <a:solidFill>
                        <a:schemeClr val="bg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40000"/>
                        <a:lumOff val="60000"/>
                      </a:schemeClr>
                    </a:solidFill>
                  </a:tcPr>
                </a:tc>
                <a:extLst>
                  <a:ext uri="{0D108BD9-81ED-4DB2-BD59-A6C34878D82A}">
                    <a16:rowId xmlns:a16="http://schemas.microsoft.com/office/drawing/2014/main" val="10000"/>
                  </a:ext>
                </a:extLst>
              </a:tr>
              <a:tr h="158565">
                <a:tc>
                  <a:txBody>
                    <a:bodyPr/>
                    <a:lstStyle/>
                    <a:p>
                      <a:pPr marL="0" marR="0" lvl="0" indent="0" algn="l" defTabSz="958850" rtl="0" eaLnBrk="1" fontAlgn="base" latinLnBrk="0" hangingPunct="1">
                        <a:lnSpc>
                          <a:spcPct val="100000"/>
                        </a:lnSpc>
                        <a:spcBef>
                          <a:spcPct val="20000"/>
                        </a:spcBef>
                        <a:spcAft>
                          <a:spcPct val="0"/>
                        </a:spcAft>
                        <a:buClrTx/>
                        <a:buSzTx/>
                        <a:buFontTx/>
                        <a:buNone/>
                        <a:tabLst/>
                      </a:pPr>
                      <a:r>
                        <a:rPr kumimoji="0" lang="nl-NL" sz="1600" b="0" i="0" u="none" strike="noStrike" cap="none" normalizeH="0" baseline="0" dirty="0">
                          <a:ln>
                            <a:noFill/>
                          </a:ln>
                          <a:solidFill>
                            <a:schemeClr val="tx1"/>
                          </a:solidFill>
                          <a:effectLst/>
                          <a:latin typeface="Arial" charset="0"/>
                        </a:rPr>
                        <a:t>leerjaar 1</a:t>
                      </a:r>
                    </a:p>
                  </a:txBody>
                  <a:tcPr marL="95790" marR="95790" marT="47908" marB="4790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58850" rtl="0" eaLnBrk="1" fontAlgn="base" latinLnBrk="0" hangingPunct="1">
                        <a:lnSpc>
                          <a:spcPct val="100000"/>
                        </a:lnSpc>
                        <a:spcBef>
                          <a:spcPct val="20000"/>
                        </a:spcBef>
                        <a:spcAft>
                          <a:spcPct val="0"/>
                        </a:spcAft>
                        <a:buClrTx/>
                        <a:buSzTx/>
                        <a:buFontTx/>
                        <a:buNone/>
                        <a:tabLst/>
                      </a:pPr>
                      <a:endParaRPr kumimoji="0" lang="nl-NL" sz="1600" b="0" i="0" u="none" strike="noStrike" cap="none" normalizeH="0" baseline="0" dirty="0">
                        <a:ln>
                          <a:noFill/>
                        </a:ln>
                        <a:solidFill>
                          <a:schemeClr val="tx1"/>
                        </a:solidFill>
                        <a:effectLst/>
                        <a:latin typeface="Arial" charset="0"/>
                      </a:endParaRPr>
                    </a:p>
                  </a:txBody>
                  <a:tcPr marL="95790" marR="95790" marT="47908" marB="479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58850" rtl="0" eaLnBrk="1" fontAlgn="base" latinLnBrk="0" hangingPunct="1">
                        <a:lnSpc>
                          <a:spcPct val="100000"/>
                        </a:lnSpc>
                        <a:spcBef>
                          <a:spcPct val="20000"/>
                        </a:spcBef>
                        <a:spcAft>
                          <a:spcPct val="0"/>
                        </a:spcAft>
                        <a:buClrTx/>
                        <a:buSzTx/>
                        <a:buFontTx/>
                        <a:buNone/>
                        <a:tabLst/>
                      </a:pPr>
                      <a:endParaRPr kumimoji="0" lang="nl-NL" sz="1600" b="0" i="0" u="none" strike="noStrike" cap="none" normalizeH="0" baseline="0" dirty="0">
                        <a:ln>
                          <a:noFill/>
                        </a:ln>
                        <a:solidFill>
                          <a:schemeClr val="tx1"/>
                        </a:solidFill>
                        <a:effectLst/>
                        <a:latin typeface="Arial" charset="0"/>
                      </a:endParaRPr>
                    </a:p>
                  </a:txBody>
                  <a:tcPr marL="95790" marR="95790" marT="47908" marB="479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58850" rtl="0" eaLnBrk="1" fontAlgn="base" latinLnBrk="0" hangingPunct="1">
                        <a:lnSpc>
                          <a:spcPct val="100000"/>
                        </a:lnSpc>
                        <a:spcBef>
                          <a:spcPct val="20000"/>
                        </a:spcBef>
                        <a:spcAft>
                          <a:spcPct val="0"/>
                        </a:spcAft>
                        <a:buClrTx/>
                        <a:buSzTx/>
                        <a:buFontTx/>
                        <a:buNone/>
                        <a:tabLst/>
                      </a:pPr>
                      <a:endParaRPr kumimoji="0" lang="nl-NL" sz="1600" b="0" i="0" u="none" strike="noStrike" cap="none" normalizeH="0" baseline="0" dirty="0">
                        <a:ln>
                          <a:noFill/>
                        </a:ln>
                        <a:solidFill>
                          <a:schemeClr val="tx1"/>
                        </a:solidFill>
                        <a:effectLst/>
                        <a:latin typeface="Arial" charset="0"/>
                      </a:endParaRPr>
                    </a:p>
                  </a:txBody>
                  <a:tcPr marL="95790" marR="95790" marT="47908" marB="479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58850" rtl="0" eaLnBrk="1" fontAlgn="base" latinLnBrk="0" hangingPunct="1">
                        <a:lnSpc>
                          <a:spcPct val="100000"/>
                        </a:lnSpc>
                        <a:spcBef>
                          <a:spcPct val="20000"/>
                        </a:spcBef>
                        <a:spcAft>
                          <a:spcPct val="0"/>
                        </a:spcAft>
                        <a:buClrTx/>
                        <a:buSzTx/>
                        <a:buFontTx/>
                        <a:buNone/>
                        <a:tabLst/>
                      </a:pPr>
                      <a:endParaRPr kumimoji="0" lang="nl-NL" sz="1600" b="0" i="0" u="none" strike="noStrike" cap="none" normalizeH="0" baseline="0" dirty="0">
                        <a:ln>
                          <a:noFill/>
                        </a:ln>
                        <a:solidFill>
                          <a:schemeClr val="tx1"/>
                        </a:solidFill>
                        <a:effectLst/>
                        <a:latin typeface="Arial" charset="0"/>
                      </a:endParaRPr>
                    </a:p>
                  </a:txBody>
                  <a:tcPr marL="95790" marR="95790" marT="47908" marB="4790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322965">
                <a:tc>
                  <a:txBody>
                    <a:bodyPr/>
                    <a:lstStyle/>
                    <a:p>
                      <a:pPr marL="0" marR="0" lvl="0" indent="0" algn="l" defTabSz="958850" rtl="0" eaLnBrk="1" fontAlgn="base" latinLnBrk="0" hangingPunct="1">
                        <a:lnSpc>
                          <a:spcPct val="100000"/>
                        </a:lnSpc>
                        <a:spcBef>
                          <a:spcPct val="20000"/>
                        </a:spcBef>
                        <a:spcAft>
                          <a:spcPct val="0"/>
                        </a:spcAft>
                        <a:buClrTx/>
                        <a:buSzTx/>
                        <a:buFontTx/>
                        <a:buNone/>
                        <a:tabLst/>
                      </a:pPr>
                      <a:r>
                        <a:rPr kumimoji="0" lang="nl-NL" sz="1600" b="0" i="0" u="none" strike="noStrike" cap="none" normalizeH="0" baseline="0" dirty="0">
                          <a:ln>
                            <a:noFill/>
                          </a:ln>
                          <a:solidFill>
                            <a:schemeClr val="tx1"/>
                          </a:solidFill>
                          <a:effectLst/>
                          <a:latin typeface="Arial" charset="0"/>
                        </a:rPr>
                        <a:t>leerjaar 2</a:t>
                      </a:r>
                    </a:p>
                  </a:txBody>
                  <a:tcPr marL="95790" marR="95790" marT="47908" marB="4790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58850" rtl="0" eaLnBrk="1" fontAlgn="base" latinLnBrk="0" hangingPunct="1">
                        <a:lnSpc>
                          <a:spcPct val="100000"/>
                        </a:lnSpc>
                        <a:spcBef>
                          <a:spcPct val="20000"/>
                        </a:spcBef>
                        <a:spcAft>
                          <a:spcPct val="0"/>
                        </a:spcAft>
                        <a:buClrTx/>
                        <a:buSzTx/>
                        <a:buFontTx/>
                        <a:buNone/>
                        <a:tabLst/>
                      </a:pPr>
                      <a:endParaRPr kumimoji="0" lang="nl-NL" sz="1600" b="0" i="0" u="none" strike="noStrike" cap="none" normalizeH="0" baseline="0" dirty="0">
                        <a:ln>
                          <a:noFill/>
                        </a:ln>
                        <a:solidFill>
                          <a:schemeClr val="tx1"/>
                        </a:solidFill>
                        <a:effectLst/>
                        <a:latin typeface="Arial" charset="0"/>
                      </a:endParaRPr>
                    </a:p>
                  </a:txBody>
                  <a:tcPr marL="95790" marR="95790" marT="47908" marB="479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58850" rtl="0" eaLnBrk="1" fontAlgn="base" latinLnBrk="0" hangingPunct="1">
                        <a:lnSpc>
                          <a:spcPct val="100000"/>
                        </a:lnSpc>
                        <a:spcBef>
                          <a:spcPct val="20000"/>
                        </a:spcBef>
                        <a:spcAft>
                          <a:spcPct val="0"/>
                        </a:spcAft>
                        <a:buClrTx/>
                        <a:buSzTx/>
                        <a:buFontTx/>
                        <a:buNone/>
                        <a:tabLst/>
                      </a:pPr>
                      <a:endParaRPr kumimoji="0" lang="nl-NL" sz="1600" b="0" i="0" u="none" strike="noStrike" cap="none" normalizeH="0" baseline="0" dirty="0">
                        <a:ln>
                          <a:noFill/>
                        </a:ln>
                        <a:solidFill>
                          <a:schemeClr val="tx1"/>
                        </a:solidFill>
                        <a:effectLst/>
                        <a:latin typeface="Arial" charset="0"/>
                      </a:endParaRPr>
                    </a:p>
                  </a:txBody>
                  <a:tcPr marL="95790" marR="95790" marT="47908" marB="479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58850" rtl="0" eaLnBrk="1" fontAlgn="base" latinLnBrk="0" hangingPunct="1">
                        <a:lnSpc>
                          <a:spcPct val="100000"/>
                        </a:lnSpc>
                        <a:spcBef>
                          <a:spcPct val="20000"/>
                        </a:spcBef>
                        <a:spcAft>
                          <a:spcPct val="0"/>
                        </a:spcAft>
                        <a:buClrTx/>
                        <a:buSzTx/>
                        <a:buFontTx/>
                        <a:buNone/>
                        <a:tabLst/>
                      </a:pPr>
                      <a:endParaRPr kumimoji="0" lang="nl-NL" sz="1600" b="0" i="0" u="none" strike="noStrike" cap="none" normalizeH="0" baseline="0" dirty="0">
                        <a:ln>
                          <a:noFill/>
                        </a:ln>
                        <a:solidFill>
                          <a:schemeClr val="tx1"/>
                        </a:solidFill>
                        <a:effectLst/>
                        <a:latin typeface="Arial" charset="0"/>
                      </a:endParaRPr>
                    </a:p>
                  </a:txBody>
                  <a:tcPr marL="95790" marR="95790" marT="47908" marB="479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58850" rtl="0" eaLnBrk="1" fontAlgn="base" latinLnBrk="0" hangingPunct="1">
                        <a:lnSpc>
                          <a:spcPct val="100000"/>
                        </a:lnSpc>
                        <a:spcBef>
                          <a:spcPct val="20000"/>
                        </a:spcBef>
                        <a:spcAft>
                          <a:spcPct val="0"/>
                        </a:spcAft>
                        <a:buClrTx/>
                        <a:buSzTx/>
                        <a:buFontTx/>
                        <a:buNone/>
                        <a:tabLst/>
                      </a:pPr>
                      <a:endParaRPr kumimoji="0" lang="nl-NL" sz="1600" b="0" i="0" u="none" strike="noStrike" cap="none" normalizeH="0" baseline="0" dirty="0">
                        <a:ln>
                          <a:noFill/>
                        </a:ln>
                        <a:solidFill>
                          <a:schemeClr val="tx1"/>
                        </a:solidFill>
                        <a:effectLst/>
                        <a:latin typeface="Arial" charset="0"/>
                      </a:endParaRPr>
                    </a:p>
                  </a:txBody>
                  <a:tcPr marL="95790" marR="95790" marT="47908" marB="4790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96964">
                <a:tc>
                  <a:txBody>
                    <a:bodyPr/>
                    <a:lstStyle/>
                    <a:p>
                      <a:pPr marL="0" marR="0" lvl="0" indent="0" algn="l" defTabSz="958850" rtl="0" eaLnBrk="1" fontAlgn="base" latinLnBrk="0" hangingPunct="1">
                        <a:lnSpc>
                          <a:spcPct val="100000"/>
                        </a:lnSpc>
                        <a:spcBef>
                          <a:spcPct val="20000"/>
                        </a:spcBef>
                        <a:spcAft>
                          <a:spcPct val="0"/>
                        </a:spcAft>
                        <a:buClrTx/>
                        <a:buSzTx/>
                        <a:buFontTx/>
                        <a:buNone/>
                        <a:tabLst/>
                      </a:pPr>
                      <a:r>
                        <a:rPr kumimoji="0" lang="nl-NL" sz="1600" b="0" i="0" u="none" strike="noStrike" cap="none" normalizeH="0" baseline="0" dirty="0">
                          <a:ln>
                            <a:noFill/>
                          </a:ln>
                          <a:solidFill>
                            <a:schemeClr val="tx1"/>
                          </a:solidFill>
                          <a:effectLst/>
                          <a:latin typeface="Arial" charset="0"/>
                        </a:rPr>
                        <a:t>leerjaar 3</a:t>
                      </a:r>
                    </a:p>
                  </a:txBody>
                  <a:tcPr marL="95790" marR="95790" marT="47908" marB="4790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58850" rtl="0" eaLnBrk="1" fontAlgn="base" latinLnBrk="0" hangingPunct="1">
                        <a:lnSpc>
                          <a:spcPct val="100000"/>
                        </a:lnSpc>
                        <a:spcBef>
                          <a:spcPct val="20000"/>
                        </a:spcBef>
                        <a:spcAft>
                          <a:spcPct val="0"/>
                        </a:spcAft>
                        <a:buClrTx/>
                        <a:buSzTx/>
                        <a:buFontTx/>
                        <a:buNone/>
                        <a:tabLst/>
                      </a:pPr>
                      <a:endParaRPr kumimoji="0" lang="nl-NL" sz="1600" b="0" i="0" u="none" strike="noStrike" cap="none" normalizeH="0" baseline="0" dirty="0">
                        <a:ln>
                          <a:noFill/>
                        </a:ln>
                        <a:solidFill>
                          <a:schemeClr val="tx1"/>
                        </a:solidFill>
                        <a:effectLst/>
                        <a:latin typeface="Arial" charset="0"/>
                      </a:endParaRPr>
                    </a:p>
                  </a:txBody>
                  <a:tcPr marL="95790" marR="95790" marT="47908" marB="479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58850" rtl="0" eaLnBrk="1" fontAlgn="base" latinLnBrk="0" hangingPunct="1">
                        <a:lnSpc>
                          <a:spcPct val="100000"/>
                        </a:lnSpc>
                        <a:spcBef>
                          <a:spcPct val="20000"/>
                        </a:spcBef>
                        <a:spcAft>
                          <a:spcPct val="0"/>
                        </a:spcAft>
                        <a:buClrTx/>
                        <a:buSzTx/>
                        <a:buFontTx/>
                        <a:buNone/>
                        <a:tabLst/>
                      </a:pPr>
                      <a:endParaRPr kumimoji="0" lang="nl-NL" sz="1600" b="0" i="0" u="none" strike="noStrike" cap="none" normalizeH="0" baseline="0" dirty="0">
                        <a:ln>
                          <a:noFill/>
                        </a:ln>
                        <a:solidFill>
                          <a:schemeClr val="tx1"/>
                        </a:solidFill>
                        <a:effectLst/>
                        <a:latin typeface="Arial" charset="0"/>
                      </a:endParaRPr>
                    </a:p>
                  </a:txBody>
                  <a:tcPr marL="95790" marR="95790" marT="47908" marB="479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58850" rtl="0" eaLnBrk="1" fontAlgn="base" latinLnBrk="0" hangingPunct="1">
                        <a:lnSpc>
                          <a:spcPct val="100000"/>
                        </a:lnSpc>
                        <a:spcBef>
                          <a:spcPct val="20000"/>
                        </a:spcBef>
                        <a:spcAft>
                          <a:spcPct val="0"/>
                        </a:spcAft>
                        <a:buClrTx/>
                        <a:buSzTx/>
                        <a:buFontTx/>
                        <a:buNone/>
                        <a:tabLst/>
                      </a:pPr>
                      <a:endParaRPr kumimoji="0" lang="nl-NL" sz="1600" b="0" i="0" u="none" strike="noStrike" cap="none" normalizeH="0" baseline="0" dirty="0">
                        <a:ln>
                          <a:noFill/>
                        </a:ln>
                        <a:solidFill>
                          <a:schemeClr val="tx1"/>
                        </a:solidFill>
                        <a:effectLst/>
                        <a:latin typeface="Arial" charset="0"/>
                      </a:endParaRPr>
                    </a:p>
                  </a:txBody>
                  <a:tcPr marL="95790" marR="95790" marT="47908" marB="479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58850" rtl="0" eaLnBrk="1" fontAlgn="base" latinLnBrk="0" hangingPunct="1">
                        <a:lnSpc>
                          <a:spcPct val="100000"/>
                        </a:lnSpc>
                        <a:spcBef>
                          <a:spcPct val="20000"/>
                        </a:spcBef>
                        <a:spcAft>
                          <a:spcPct val="0"/>
                        </a:spcAft>
                        <a:buClrTx/>
                        <a:buSzTx/>
                        <a:buFontTx/>
                        <a:buNone/>
                        <a:tabLst/>
                      </a:pPr>
                      <a:endParaRPr kumimoji="0" lang="nl-NL" sz="1600" b="0" i="0" u="none" strike="noStrike" cap="none" normalizeH="0" baseline="0" dirty="0">
                        <a:ln>
                          <a:noFill/>
                        </a:ln>
                        <a:solidFill>
                          <a:schemeClr val="tx1"/>
                        </a:solidFill>
                        <a:effectLst/>
                        <a:latin typeface="Arial" charset="0"/>
                      </a:endParaRPr>
                    </a:p>
                  </a:txBody>
                  <a:tcPr marL="95790" marR="95790" marT="47908" marB="4790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bl>
          </a:graphicData>
        </a:graphic>
      </p:graphicFrame>
      <p:sp>
        <p:nvSpPr>
          <p:cNvPr id="4" name="Tekstvak 3"/>
          <p:cNvSpPr txBox="1"/>
          <p:nvPr/>
        </p:nvSpPr>
        <p:spPr>
          <a:xfrm>
            <a:off x="899592" y="3933056"/>
            <a:ext cx="7129443" cy="1846659"/>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nl-NL" sz="3200" dirty="0"/>
              <a:t>1/3 is stage</a:t>
            </a:r>
            <a:endParaRPr lang="nl-NL" sz="3200" dirty="0">
              <a:cs typeface="Calibri"/>
            </a:endParaRPr>
          </a:p>
          <a:p>
            <a:pPr marL="285750" indent="-285750">
              <a:buFont typeface="Arial" panose="020B0604020202020204" pitchFamily="34" charset="0"/>
              <a:buChar char="•"/>
            </a:pPr>
            <a:r>
              <a:rPr lang="nl-NL" sz="3200" dirty="0"/>
              <a:t>erkende stageplaatsen</a:t>
            </a:r>
            <a:endParaRPr lang="nl-NL" sz="3200" dirty="0">
              <a:cs typeface="Calibri"/>
            </a:endParaRPr>
          </a:p>
          <a:p>
            <a:pPr marL="285750" indent="-285750">
              <a:buFont typeface="Arial" panose="020B0604020202020204" pitchFamily="34" charset="0"/>
              <a:buChar char="•"/>
            </a:pPr>
            <a:r>
              <a:rPr lang="nl-NL" sz="3200" dirty="0"/>
              <a:t>max. 75 min reistijd</a:t>
            </a:r>
            <a:endParaRPr lang="nl-NL" sz="3200" dirty="0">
              <a:cs typeface="Calibri"/>
            </a:endParaRPr>
          </a:p>
          <a:p>
            <a:endParaRPr lang="nl-NL" dirty="0">
              <a:cs typeface="Calibri"/>
            </a:endParaRPr>
          </a:p>
        </p:txBody>
      </p:sp>
      <p:pic>
        <p:nvPicPr>
          <p:cNvPr id="2" name="Audio 1">
            <a:hlinkClick r:id="" action="ppaction://media"/>
            <a:extLst>
              <a:ext uri="{FF2B5EF4-FFF2-40B4-BE49-F238E27FC236}">
                <a16:creationId xmlns:a16="http://schemas.microsoft.com/office/drawing/2014/main" id="{D00BB037-AA9D-4A50-A675-56D336926E8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889081858"/>
      </p:ext>
    </p:extLst>
  </p:cSld>
  <p:clrMapOvr>
    <a:masterClrMapping/>
  </p:clrMapOvr>
  <mc:AlternateContent xmlns:mc="http://schemas.openxmlformats.org/markup-compatibility/2006" xmlns:p14="http://schemas.microsoft.com/office/powerpoint/2010/main">
    <mc:Choice Requires="p14">
      <p:transition spd="slow" p14:dur="2000" advTm="31099"/>
    </mc:Choice>
    <mc:Fallback xmlns="">
      <p:transition spd="slow" advTm="3109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keuzedelen</a:t>
            </a:r>
          </a:p>
        </p:txBody>
      </p:sp>
      <p:pic>
        <p:nvPicPr>
          <p:cNvPr id="5" name="Afbeelding 4"/>
          <p:cNvPicPr>
            <a:picLocks noChangeAspect="1"/>
          </p:cNvPicPr>
          <p:nvPr/>
        </p:nvPicPr>
        <p:blipFill rotWithShape="1">
          <a:blip r:embed="rId5" cstate="print">
            <a:extLst>
              <a:ext uri="{28A0092B-C50C-407E-A947-70E740481C1C}">
                <a14:useLocalDpi xmlns:a14="http://schemas.microsoft.com/office/drawing/2010/main" val="0"/>
              </a:ext>
            </a:extLst>
          </a:blip>
          <a:srcRect l="25617" t="27950" r="20774" b="18500"/>
          <a:stretch/>
        </p:blipFill>
        <p:spPr>
          <a:xfrm>
            <a:off x="179512" y="1124744"/>
            <a:ext cx="4896545" cy="3672408"/>
          </a:xfrm>
          <a:prstGeom prst="rect">
            <a:avLst/>
          </a:prstGeom>
        </p:spPr>
      </p:pic>
      <p:pic>
        <p:nvPicPr>
          <p:cNvPr id="7" name="Tijdelijke aanduiding voor inhoud 3"/>
          <p:cNvPicPr>
            <a:picLocks noGrp="1" noChangeAspect="1"/>
          </p:cNvPicPr>
          <p:nvPr>
            <p:ph idx="1"/>
          </p:nvPr>
        </p:nvPicPr>
        <p:blipFill rotWithShape="1">
          <a:blip r:embed="rId6" cstate="print">
            <a:extLst>
              <a:ext uri="{28A0092B-C50C-407E-A947-70E740481C1C}">
                <a14:useLocalDpi xmlns:a14="http://schemas.microsoft.com/office/drawing/2010/main" val="0"/>
              </a:ext>
            </a:extLst>
          </a:blip>
          <a:srcRect l="27118" t="27500" r="23729" b="32500"/>
          <a:stretch/>
        </p:blipFill>
        <p:spPr>
          <a:xfrm>
            <a:off x="4283968" y="3861048"/>
            <a:ext cx="4492724" cy="2744995"/>
          </a:xfrm>
          <a:prstGeom prst="rect">
            <a:avLst/>
          </a:prstGeom>
        </p:spPr>
      </p:pic>
      <p:pic>
        <p:nvPicPr>
          <p:cNvPr id="3" name="Audio 2">
            <a:hlinkClick r:id="" action="ppaction://media"/>
            <a:extLst>
              <a:ext uri="{FF2B5EF4-FFF2-40B4-BE49-F238E27FC236}">
                <a16:creationId xmlns:a16="http://schemas.microsoft.com/office/drawing/2014/main" id="{85424739-E6EE-4AEE-AB0A-9A1471242EC0}"/>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599575688"/>
      </p:ext>
    </p:extLst>
  </p:cSld>
  <p:clrMapOvr>
    <a:masterClrMapping/>
  </p:clrMapOvr>
  <mc:AlternateContent xmlns:mc="http://schemas.openxmlformats.org/markup-compatibility/2006" xmlns:p14="http://schemas.microsoft.com/office/powerpoint/2010/main">
    <mc:Choice Requires="p14">
      <p:transition spd="slow" p14:dur="2000" advTm="82368"/>
    </mc:Choice>
    <mc:Fallback xmlns="">
      <p:transition spd="slow" advTm="823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4" descr="mountainbik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59038" y="1811338"/>
            <a:ext cx="1428750" cy="105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Rectangle 2"/>
          <p:cNvSpPr>
            <a:spLocks noGrp="1" noChangeArrowheads="1"/>
          </p:cNvSpPr>
          <p:nvPr>
            <p:ph type="title"/>
          </p:nvPr>
        </p:nvSpPr>
        <p:spPr/>
        <p:txBody>
          <a:bodyPr/>
          <a:lstStyle/>
          <a:p>
            <a:r>
              <a:rPr lang="nl-NL" altLang="nl-NL" b="1" dirty="0">
                <a:solidFill>
                  <a:srgbClr val="FF6600"/>
                </a:solidFill>
              </a:rPr>
              <a:t>Sport op maat</a:t>
            </a:r>
          </a:p>
        </p:txBody>
      </p:sp>
      <p:pic>
        <p:nvPicPr>
          <p:cNvPr id="12292" name="Picture 7" descr="bokszak"/>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609088">
            <a:off x="3714750" y="2028825"/>
            <a:ext cx="142875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9" descr="baantjeszwemmen"/>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494286">
            <a:off x="7045325" y="3959225"/>
            <a:ext cx="142875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Picture 16" descr="kanovaren"/>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13238" y="2992438"/>
            <a:ext cx="1793875" cy="133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5" name="Picture 11" descr="fitness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877253">
            <a:off x="2927350" y="3975100"/>
            <a:ext cx="1920875" cy="128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6" name="Picture 22" descr="klimmen"/>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rot="-154503">
            <a:off x="7646988" y="2903538"/>
            <a:ext cx="142875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7" name="Picture 26" descr="schermen"/>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rot="754594">
            <a:off x="5354638" y="1754188"/>
            <a:ext cx="1657350" cy="123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8" name="Picture 32" descr="zeilen"/>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rot="506249">
            <a:off x="7751763" y="4946650"/>
            <a:ext cx="1266825"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9" name="Picture 36" descr="turksevolksdans"/>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238750" y="4138613"/>
            <a:ext cx="142875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0" name="Picture 34" descr="paardrijden"/>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rot="-260794">
            <a:off x="6148388" y="2805113"/>
            <a:ext cx="1573212" cy="1049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1" name="Afbeelding 18"/>
          <p:cNvPicPr>
            <a:picLocks noChangeAspect="1" noChangeArrowheads="1"/>
          </p:cNvPicPr>
          <p:nvPr/>
        </p:nvPicPr>
        <p:blipFill>
          <a:blip r:embed="rId15">
            <a:extLst>
              <a:ext uri="{28A0092B-C50C-407E-A947-70E740481C1C}">
                <a14:useLocalDpi xmlns:a14="http://schemas.microsoft.com/office/drawing/2010/main" val="0"/>
              </a:ext>
            </a:extLst>
          </a:blip>
          <a:srcRect t="12666" r="76250" b="6000"/>
          <a:stretch>
            <a:fillRect/>
          </a:stretch>
        </p:blipFill>
        <p:spPr bwMode="auto">
          <a:xfrm>
            <a:off x="12150" y="576914"/>
            <a:ext cx="2451101" cy="712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2" name="Afbeelding 17"/>
          <p:cNvPicPr>
            <a:picLocks noChangeAspect="1" noChangeArrowheads="1"/>
          </p:cNvPicPr>
          <p:nvPr/>
        </p:nvPicPr>
        <p:blipFill>
          <a:blip r:embed="rId15">
            <a:extLst>
              <a:ext uri="{28A0092B-C50C-407E-A947-70E740481C1C}">
                <a14:useLocalDpi xmlns:a14="http://schemas.microsoft.com/office/drawing/2010/main" val="0"/>
              </a:ext>
            </a:extLst>
          </a:blip>
          <a:srcRect l="24022" t="9814" r="30733" b="81810"/>
          <a:stretch>
            <a:fillRect/>
          </a:stretch>
        </p:blipFill>
        <p:spPr bwMode="auto">
          <a:xfrm>
            <a:off x="2459038" y="1098550"/>
            <a:ext cx="6651625"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3" name="Picture 28" descr="duiken"/>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524750" y="1798638"/>
            <a:ext cx="142875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4" name="Picture 30" descr="wakeboarden"/>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rot="-795746">
            <a:off x="5988050" y="4843463"/>
            <a:ext cx="1808163"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5" name="Picture 5" descr="Breakdanc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rot="-586555">
            <a:off x="2211388" y="2909888"/>
            <a:ext cx="1644650" cy="109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6" name="Picture 19" descr="Over Plaza Sport"/>
          <p:cNvPicPr>
            <a:picLocks noChangeAspect="1" noChangeArrowheads="1"/>
          </p:cNvPicPr>
          <p:nvPr/>
        </p:nvPicPr>
        <p:blipFill>
          <a:blip r:embed="rId19">
            <a:extLst>
              <a:ext uri="{28A0092B-C50C-407E-A947-70E740481C1C}">
                <a14:useLocalDpi xmlns:a14="http://schemas.microsoft.com/office/drawing/2010/main" val="0"/>
              </a:ext>
            </a:extLst>
          </a:blip>
          <a:srcRect b="10631"/>
          <a:stretch>
            <a:fillRect/>
          </a:stretch>
        </p:blipFill>
        <p:spPr bwMode="auto">
          <a:xfrm>
            <a:off x="2459038" y="5257800"/>
            <a:ext cx="3797300" cy="159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hthoek 1"/>
          <p:cNvSpPr/>
          <p:nvPr/>
        </p:nvSpPr>
        <p:spPr>
          <a:xfrm>
            <a:off x="5784850" y="335518"/>
            <a:ext cx="3045385" cy="369332"/>
          </a:xfrm>
          <a:prstGeom prst="rect">
            <a:avLst/>
          </a:prstGeom>
        </p:spPr>
        <p:txBody>
          <a:bodyPr wrap="none">
            <a:spAutoFit/>
          </a:bodyPr>
          <a:lstStyle/>
          <a:p>
            <a:r>
              <a:rPr lang="nl-NL" dirty="0"/>
              <a:t>https://youtu.be/OrFClaCUAys</a:t>
            </a:r>
          </a:p>
        </p:txBody>
      </p:sp>
      <p:pic>
        <p:nvPicPr>
          <p:cNvPr id="3" name="Audio 2">
            <a:hlinkClick r:id="" action="ppaction://media"/>
            <a:extLst>
              <a:ext uri="{FF2B5EF4-FFF2-40B4-BE49-F238E27FC236}">
                <a16:creationId xmlns:a16="http://schemas.microsoft.com/office/drawing/2014/main" id="{2BCCA8E5-37BD-4255-8002-52A15EFEFF00}"/>
              </a:ext>
            </a:extLst>
          </p:cNvPr>
          <p:cNvPicPr>
            <a:picLocks noChangeAspect="1"/>
          </p:cNvPicPr>
          <p:nvPr>
            <a:audioFile r:link="rId2"/>
            <p:extLst>
              <p:ext uri="{DAA4B4D4-6D71-4841-9C94-3DE7FCFB9230}">
                <p14:media xmlns:p14="http://schemas.microsoft.com/office/powerpoint/2010/main" r:embed="rId1"/>
              </p:ext>
            </p:extLst>
          </p:nvPr>
        </p:nvPicPr>
        <p:blipFill>
          <a:blip r:embed="rId20"/>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357922895"/>
      </p:ext>
    </p:extLst>
  </p:cSld>
  <p:clrMapOvr>
    <a:masterClrMapping/>
  </p:clrMapOvr>
  <mc:AlternateContent xmlns:mc="http://schemas.openxmlformats.org/markup-compatibility/2006" xmlns:p14="http://schemas.microsoft.com/office/powerpoint/2010/main">
    <mc:Choice Requires="p14">
      <p:transition spd="slow" p14:dur="2000" advTm="34858"/>
    </mc:Choice>
    <mc:Fallback xmlns="">
      <p:transition spd="slow" advTm="348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el 3"/>
          <p:cNvSpPr>
            <a:spLocks noGrp="1"/>
          </p:cNvSpPr>
          <p:nvPr>
            <p:ph type="title"/>
          </p:nvPr>
        </p:nvSpPr>
        <p:spPr/>
        <p:txBody>
          <a:bodyPr>
            <a:normAutofit/>
          </a:bodyPr>
          <a:lstStyle/>
          <a:p>
            <a:r>
              <a:rPr lang="nl-NL" altLang="nl-NL" sz="3600" b="1" dirty="0">
                <a:solidFill>
                  <a:srgbClr val="FF6600"/>
                </a:solidFill>
              </a:rPr>
              <a:t>				Apothekersassistent</a:t>
            </a:r>
          </a:p>
        </p:txBody>
      </p:sp>
      <p:sp>
        <p:nvSpPr>
          <p:cNvPr id="19460" name="Tijdelijke aanduiding voor inhoud 5"/>
          <p:cNvSpPr>
            <a:spLocks noGrp="1"/>
          </p:cNvSpPr>
          <p:nvPr>
            <p:ph sz="half" idx="2"/>
          </p:nvPr>
        </p:nvSpPr>
        <p:spPr>
          <a:xfrm>
            <a:off x="4929188" y="1600200"/>
            <a:ext cx="3963987" cy="4276725"/>
          </a:xfrm>
        </p:spPr>
        <p:txBody>
          <a:bodyPr/>
          <a:lstStyle/>
          <a:p>
            <a:r>
              <a:rPr lang="nl-NL" altLang="nl-NL" dirty="0"/>
              <a:t>Baliewerkzaamheden en afhandelen van recepten</a:t>
            </a:r>
          </a:p>
          <a:p>
            <a:endParaRPr lang="nl-NL" altLang="nl-NL" dirty="0"/>
          </a:p>
          <a:p>
            <a:pPr lvl="0"/>
            <a:r>
              <a:rPr lang="nl-NL" altLang="nl-NL" dirty="0">
                <a:solidFill>
                  <a:prstClr val="black"/>
                </a:solidFill>
              </a:rPr>
              <a:t>Geeft voorlichting en advies</a:t>
            </a:r>
          </a:p>
          <a:p>
            <a:endParaRPr lang="nl-NL" altLang="nl-NL" dirty="0"/>
          </a:p>
        </p:txBody>
      </p:sp>
      <p:pic>
        <p:nvPicPr>
          <p:cNvPr id="2" name="Afbeelding 1"/>
          <p:cNvPicPr>
            <a:picLocks noChangeAspect="1"/>
          </p:cNvPicPr>
          <p:nvPr/>
        </p:nvPicPr>
        <p:blipFill rotWithShape="1">
          <a:blip r:embed="rId5">
            <a:extLst>
              <a:ext uri="{28A0092B-C50C-407E-A947-70E740481C1C}">
                <a14:useLocalDpi xmlns:a14="http://schemas.microsoft.com/office/drawing/2010/main" val="0"/>
              </a:ext>
            </a:extLst>
          </a:blip>
          <a:srcRect l="18996" b="11164"/>
          <a:stretch/>
        </p:blipFill>
        <p:spPr>
          <a:xfrm rot="21338840">
            <a:off x="710578" y="3266085"/>
            <a:ext cx="3401128" cy="273856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3" name="Afbeelding 2"/>
          <p:cNvPicPr>
            <a:picLocks noChangeAspect="1"/>
          </p:cNvPicPr>
          <p:nvPr/>
        </p:nvPicPr>
        <p:blipFill rotWithShape="1">
          <a:blip r:embed="rId6">
            <a:extLst>
              <a:ext uri="{28A0092B-C50C-407E-A947-70E740481C1C}">
                <a14:useLocalDpi xmlns:a14="http://schemas.microsoft.com/office/drawing/2010/main" val="0"/>
              </a:ext>
            </a:extLst>
          </a:blip>
          <a:srcRect b="21353"/>
          <a:stretch/>
        </p:blipFill>
        <p:spPr>
          <a:xfrm>
            <a:off x="233779" y="846139"/>
            <a:ext cx="3690149" cy="1934790"/>
          </a:xfrm>
          <a:prstGeom prst="rect">
            <a:avLst/>
          </a:prstGeom>
        </p:spPr>
      </p:pic>
      <p:pic>
        <p:nvPicPr>
          <p:cNvPr id="5" name="Audio 4">
            <a:hlinkClick r:id="" action="ppaction://media"/>
            <a:extLst>
              <a:ext uri="{FF2B5EF4-FFF2-40B4-BE49-F238E27FC236}">
                <a16:creationId xmlns:a16="http://schemas.microsoft.com/office/drawing/2014/main" id="{061F55AC-0DF1-4359-B70B-63BAF7D54576}"/>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935879624"/>
      </p:ext>
    </p:extLst>
  </p:cSld>
  <p:clrMapOvr>
    <a:masterClrMapping/>
  </p:clrMapOvr>
  <mc:AlternateContent xmlns:mc="http://schemas.openxmlformats.org/markup-compatibility/2006" xmlns:p14="http://schemas.microsoft.com/office/powerpoint/2010/main">
    <mc:Choice Requires="p14">
      <p:transition spd="slow" p14:dur="2000" advTm="19603"/>
    </mc:Choice>
    <mc:Fallback xmlns="">
      <p:transition spd="slow" advTm="1960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el 5"/>
          <p:cNvSpPr>
            <a:spLocks noGrp="1"/>
          </p:cNvSpPr>
          <p:nvPr>
            <p:ph type="title"/>
          </p:nvPr>
        </p:nvSpPr>
        <p:spPr>
          <a:xfrm>
            <a:off x="3995936" y="465360"/>
            <a:ext cx="5486400" cy="566738"/>
          </a:xfrm>
        </p:spPr>
        <p:txBody>
          <a:bodyPr>
            <a:normAutofit fontScale="90000"/>
          </a:bodyPr>
          <a:lstStyle/>
          <a:p>
            <a:pPr eaLnBrk="1" hangingPunct="1"/>
            <a:r>
              <a:rPr lang="nl-NL" altLang="nl-NL" sz="3200" dirty="0">
                <a:solidFill>
                  <a:srgbClr val="FF6600"/>
                </a:solidFill>
              </a:rPr>
              <a:t>Apothekersassistent</a:t>
            </a:r>
          </a:p>
        </p:txBody>
      </p:sp>
      <p:sp>
        <p:nvSpPr>
          <p:cNvPr id="8195" name="Tijdelijke aanduiding voor tekst 7"/>
          <p:cNvSpPr>
            <a:spLocks noGrp="1"/>
          </p:cNvSpPr>
          <p:nvPr>
            <p:ph type="body" sz="half" idx="2"/>
          </p:nvPr>
        </p:nvSpPr>
        <p:spPr>
          <a:xfrm>
            <a:off x="969301" y="3140968"/>
            <a:ext cx="5486400" cy="2880320"/>
          </a:xfrm>
        </p:spPr>
        <p:txBody>
          <a:bodyPr vert="horz" lIns="91440" tIns="45720" rIns="91440" bIns="45720" rtlCol="0" anchor="t">
            <a:normAutofit/>
          </a:bodyPr>
          <a:lstStyle/>
          <a:p>
            <a:pPr eaLnBrk="1" hangingPunct="1"/>
            <a:r>
              <a:rPr lang="nl-NL" altLang="nl-NL" sz="2400" b="1" dirty="0"/>
              <a:t>Praktijklessen</a:t>
            </a:r>
            <a:r>
              <a:rPr lang="nl-NL" altLang="nl-NL" sz="2400" dirty="0"/>
              <a:t>:</a:t>
            </a:r>
          </a:p>
          <a:p>
            <a:pPr eaLnBrk="1" hangingPunct="1"/>
            <a:r>
              <a:rPr lang="nl-NL" altLang="nl-NL" sz="2400" dirty="0"/>
              <a:t>Receptverwerking</a:t>
            </a:r>
          </a:p>
          <a:p>
            <a:pPr eaLnBrk="1" hangingPunct="1"/>
            <a:r>
              <a:rPr lang="nl-NL" altLang="nl-NL" sz="2400" dirty="0"/>
              <a:t>Balie gesprekken</a:t>
            </a:r>
          </a:p>
          <a:p>
            <a:pPr eaLnBrk="1" hangingPunct="1"/>
            <a:r>
              <a:rPr lang="nl-NL" altLang="nl-NL" sz="2400" dirty="0"/>
              <a:t>Geneesmiddelen kennis</a:t>
            </a:r>
          </a:p>
          <a:p>
            <a:pPr eaLnBrk="1" hangingPunct="1"/>
            <a:r>
              <a:rPr lang="nl-NL" altLang="nl-NL" sz="2400" dirty="0"/>
              <a:t>Farmaceutisch rekenen</a:t>
            </a:r>
          </a:p>
          <a:p>
            <a:pPr eaLnBrk="1" hangingPunct="1"/>
            <a:r>
              <a:rPr lang="nl-NL" altLang="nl-NL" sz="2400" dirty="0"/>
              <a:t>Zalfjes en dranken bereiden</a:t>
            </a:r>
          </a:p>
        </p:txBody>
      </p:sp>
      <p:pic>
        <p:nvPicPr>
          <p:cNvPr id="3" name="Tijdelijke aanduiding voor afbeelding 2"/>
          <p:cNvPicPr>
            <a:picLocks noGrp="1" noChangeAspect="1"/>
          </p:cNvPicPr>
          <p:nvPr>
            <p:ph type="pic" idx="1"/>
          </p:nvPr>
        </p:nvPicPr>
        <p:blipFill>
          <a:blip r:embed="rId5">
            <a:extLst>
              <a:ext uri="{28A0092B-C50C-407E-A947-70E740481C1C}">
                <a14:useLocalDpi xmlns:a14="http://schemas.microsoft.com/office/drawing/2010/main" val="0"/>
              </a:ext>
            </a:extLst>
          </a:blip>
          <a:srcRect l="12473" r="12473"/>
          <a:stretch>
            <a:fillRect/>
          </a:stretch>
        </p:blipFill>
        <p:spPr>
          <a:xfrm>
            <a:off x="539552" y="476672"/>
            <a:ext cx="3172949" cy="2379712"/>
          </a:xfrm>
          <a:prstGeom prst="rect">
            <a:avLst/>
          </a:prstGeom>
          <a:ln>
            <a:noFill/>
          </a:ln>
          <a:effectLst>
            <a:softEdge rad="112500"/>
          </a:effectLst>
        </p:spPr>
      </p:pic>
      <p:pic>
        <p:nvPicPr>
          <p:cNvPr id="5"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42444" y="1067437"/>
            <a:ext cx="2920709" cy="1641484"/>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Tijdelijke aanduiding voor inhoud 2"/>
          <p:cNvPicPr>
            <a:picLocks noChangeAspect="1"/>
          </p:cNvPicPr>
          <p:nvPr/>
        </p:nvPicPr>
        <p:blipFill>
          <a:blip r:embed="rId7"/>
          <a:stretch>
            <a:fillRect/>
          </a:stretch>
        </p:blipFill>
        <p:spPr>
          <a:xfrm>
            <a:off x="6244787" y="3741257"/>
            <a:ext cx="2218366" cy="1772595"/>
          </a:xfrm>
          <a:prstGeom prst="rect">
            <a:avLst/>
          </a:prstGeom>
        </p:spPr>
      </p:pic>
      <p:pic>
        <p:nvPicPr>
          <p:cNvPr id="7" name="Picture 10" descr="J:\Nieuwe map\IMG_6935.JPG"/>
          <p:cNvPicPr>
            <a:picLocks noChangeAspect="1" noChangeArrowheads="1"/>
          </p:cNvPicPr>
          <p:nvPr/>
        </p:nvPicPr>
        <p:blipFill>
          <a:blip r:embed="rId8"/>
          <a:srcRect/>
          <a:stretch>
            <a:fillRect/>
          </a:stretch>
        </p:blipFill>
        <p:spPr bwMode="auto">
          <a:xfrm>
            <a:off x="4410563" y="2221873"/>
            <a:ext cx="2263762" cy="183819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Audio 7">
            <a:hlinkClick r:id="" action="ppaction://media"/>
            <a:extLst>
              <a:ext uri="{FF2B5EF4-FFF2-40B4-BE49-F238E27FC236}">
                <a16:creationId xmlns:a16="http://schemas.microsoft.com/office/drawing/2014/main" id="{A903DE89-5B76-4AF4-9A5B-45817A622FDB}"/>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114015181"/>
      </p:ext>
    </p:extLst>
  </p:cSld>
  <p:clrMapOvr>
    <a:masterClrMapping/>
  </p:clrMapOvr>
  <mc:AlternateContent xmlns:mc="http://schemas.openxmlformats.org/markup-compatibility/2006" xmlns:p14="http://schemas.microsoft.com/office/powerpoint/2010/main">
    <mc:Choice Requires="p14">
      <p:transition spd="slow" p14:dur="2000" advTm="25390"/>
    </mc:Choice>
    <mc:Fallback xmlns="">
      <p:transition spd="slow" advTm="253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el 1"/>
          <p:cNvSpPr>
            <a:spLocks noGrp="1"/>
          </p:cNvSpPr>
          <p:nvPr>
            <p:ph type="title"/>
          </p:nvPr>
        </p:nvSpPr>
        <p:spPr/>
        <p:txBody>
          <a:bodyPr>
            <a:normAutofit/>
          </a:bodyPr>
          <a:lstStyle/>
          <a:p>
            <a:r>
              <a:rPr lang="nl-NL" altLang="nl-NL" sz="3600" b="1" dirty="0">
                <a:solidFill>
                  <a:srgbClr val="FF6600"/>
                </a:solidFill>
              </a:rPr>
              <a:t>Doktersassistent</a:t>
            </a:r>
          </a:p>
        </p:txBody>
      </p:sp>
      <p:sp>
        <p:nvSpPr>
          <p:cNvPr id="17411" name="Tijdelijke aanduiding voor inhoud 3"/>
          <p:cNvSpPr>
            <a:spLocks noGrp="1"/>
          </p:cNvSpPr>
          <p:nvPr>
            <p:ph sz="half" idx="2"/>
          </p:nvPr>
        </p:nvSpPr>
        <p:spPr>
          <a:xfrm>
            <a:off x="5004048" y="1412776"/>
            <a:ext cx="3889127" cy="4464149"/>
          </a:xfrm>
        </p:spPr>
        <p:txBody>
          <a:bodyPr/>
          <a:lstStyle/>
          <a:p>
            <a:r>
              <a:rPr lang="nl-NL" altLang="nl-NL" dirty="0"/>
              <a:t>Bijdrage aan de medische zorg</a:t>
            </a:r>
          </a:p>
          <a:p>
            <a:endParaRPr lang="nl-NL" altLang="nl-NL" dirty="0"/>
          </a:p>
          <a:p>
            <a:r>
              <a:rPr lang="nl-NL" altLang="nl-NL" dirty="0"/>
              <a:t>Draagt zorg voor administratie en organisatie</a:t>
            </a:r>
          </a:p>
          <a:p>
            <a:endParaRPr lang="nl-NL" altLang="nl-NL" dirty="0"/>
          </a:p>
          <a:p>
            <a:endParaRPr lang="nl-NL" altLang="nl-NL" dirty="0"/>
          </a:p>
        </p:txBody>
      </p:sp>
      <p:pic>
        <p:nvPicPr>
          <p:cNvPr id="16388" name="Picture 2" descr="K:\foto's\werk anja\roc 2009\BILD1795.JPG"/>
          <p:cNvPicPr>
            <a:picLocks noGrp="1" noChangeAspect="1" noChangeArrowheads="1"/>
          </p:cNvPicPr>
          <p:nvPr>
            <p:ph sz="half" idx="1"/>
          </p:nvPr>
        </p:nvPicPr>
        <p:blipFill>
          <a:blip r:embed="rId5"/>
          <a:srcRect/>
          <a:stretch>
            <a:fillRect/>
          </a:stretch>
        </p:blipFill>
        <p:spPr>
          <a:xfrm>
            <a:off x="179512" y="702896"/>
            <a:ext cx="2313232" cy="3086144"/>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6391" name="Picture 7" descr="J:\Nieuwe map\IMG_6940.JPG"/>
          <p:cNvPicPr>
            <a:picLocks noChangeAspect="1" noChangeArrowheads="1"/>
          </p:cNvPicPr>
          <p:nvPr/>
        </p:nvPicPr>
        <p:blipFill rotWithShape="1">
          <a:blip r:embed="rId6"/>
          <a:srcRect l="33505" t="10141" r="24663" b="8887"/>
          <a:stretch/>
        </p:blipFill>
        <p:spPr bwMode="auto">
          <a:xfrm>
            <a:off x="2925465" y="1370972"/>
            <a:ext cx="1872208" cy="2414119"/>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 name="Afbeelding 1"/>
          <p:cNvPicPr>
            <a:picLocks noChangeAspect="1"/>
          </p:cNvPicPr>
          <p:nvPr/>
        </p:nvPicPr>
        <p:blipFill rotWithShape="1">
          <a:blip r:embed="rId7" cstate="print">
            <a:extLst>
              <a:ext uri="{28A0092B-C50C-407E-A947-70E740481C1C}">
                <a14:useLocalDpi xmlns:a14="http://schemas.microsoft.com/office/drawing/2010/main" val="0"/>
              </a:ext>
            </a:extLst>
          </a:blip>
          <a:srcRect r="4851"/>
          <a:stretch/>
        </p:blipFill>
        <p:spPr>
          <a:xfrm>
            <a:off x="166564" y="3981325"/>
            <a:ext cx="4479797" cy="1800200"/>
          </a:xfrm>
          <a:prstGeom prst="rect">
            <a:avLst/>
          </a:prstGeom>
          <a:ln>
            <a:noFill/>
          </a:ln>
        </p:spPr>
      </p:pic>
      <p:pic>
        <p:nvPicPr>
          <p:cNvPr id="5" name="Afbeelding 4"/>
          <p:cNvPicPr>
            <a:picLocks noChangeAspect="1"/>
          </p:cNvPicPr>
          <p:nvPr/>
        </p:nvPicPr>
        <p:blipFill rotWithShape="1">
          <a:blip r:embed="rId8" cstate="print">
            <a:extLst>
              <a:ext uri="{28A0092B-C50C-407E-A947-70E740481C1C}">
                <a14:useLocalDpi xmlns:a14="http://schemas.microsoft.com/office/drawing/2010/main" val="0"/>
              </a:ext>
            </a:extLst>
          </a:blip>
          <a:srcRect l="6079" t="4559" r="2735" b="4255"/>
          <a:stretch/>
        </p:blipFill>
        <p:spPr>
          <a:xfrm rot="797730">
            <a:off x="4539276" y="5038340"/>
            <a:ext cx="2160241" cy="1440160"/>
          </a:xfrm>
          <a:prstGeom prst="rect">
            <a:avLst/>
          </a:prstGeom>
        </p:spPr>
      </p:pic>
      <p:pic>
        <p:nvPicPr>
          <p:cNvPr id="6" name="Afbeelding 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995069">
            <a:off x="7056517" y="4361836"/>
            <a:ext cx="1158359" cy="1378447"/>
          </a:xfrm>
          <a:prstGeom prst="rect">
            <a:avLst/>
          </a:prstGeom>
        </p:spPr>
      </p:pic>
      <p:pic>
        <p:nvPicPr>
          <p:cNvPr id="3" name="Audio 2">
            <a:hlinkClick r:id="" action="ppaction://media"/>
            <a:extLst>
              <a:ext uri="{FF2B5EF4-FFF2-40B4-BE49-F238E27FC236}">
                <a16:creationId xmlns:a16="http://schemas.microsoft.com/office/drawing/2014/main" id="{1F1D64B2-5210-44C3-82E2-EBF2F0EAEF7D}"/>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934453611"/>
      </p:ext>
    </p:extLst>
  </p:cSld>
  <p:clrMapOvr>
    <a:masterClrMapping/>
  </p:clrMapOvr>
  <mc:AlternateContent xmlns:mc="http://schemas.openxmlformats.org/markup-compatibility/2006" xmlns:p14="http://schemas.microsoft.com/office/powerpoint/2010/main">
    <mc:Choice Requires="p14">
      <p:transition spd="slow" p14:dur="2000" advTm="14484"/>
    </mc:Choice>
    <mc:Fallback xmlns="">
      <p:transition spd="slow" advTm="144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el 6"/>
          <p:cNvSpPr>
            <a:spLocks noGrp="1"/>
          </p:cNvSpPr>
          <p:nvPr>
            <p:ph type="title" idx="4294967295"/>
          </p:nvPr>
        </p:nvSpPr>
        <p:spPr>
          <a:xfrm>
            <a:off x="3563888" y="337471"/>
            <a:ext cx="4010744" cy="566738"/>
          </a:xfrm>
        </p:spPr>
        <p:txBody>
          <a:bodyPr>
            <a:normAutofit fontScale="90000"/>
          </a:bodyPr>
          <a:lstStyle/>
          <a:p>
            <a:pPr eaLnBrk="1" hangingPunct="1"/>
            <a:r>
              <a:rPr lang="nl-NL" altLang="nl-NL" sz="3200" b="1" dirty="0">
                <a:solidFill>
                  <a:srgbClr val="FF6600"/>
                </a:solidFill>
              </a:rPr>
              <a:t>Doktersassistent</a:t>
            </a:r>
          </a:p>
        </p:txBody>
      </p:sp>
      <p:sp>
        <p:nvSpPr>
          <p:cNvPr id="9219" name="Tijdelijke aanduiding voor tekst 8"/>
          <p:cNvSpPr>
            <a:spLocks noGrp="1"/>
          </p:cNvSpPr>
          <p:nvPr>
            <p:ph type="body" sz="half" idx="4294967295"/>
          </p:nvPr>
        </p:nvSpPr>
        <p:spPr>
          <a:xfrm>
            <a:off x="899592" y="3212976"/>
            <a:ext cx="6264696" cy="2808312"/>
          </a:xfrm>
        </p:spPr>
        <p:txBody>
          <a:bodyPr vert="horz" lIns="91440" tIns="45720" rIns="91440" bIns="45720" rtlCol="0" anchor="t">
            <a:normAutofit fontScale="92500" lnSpcReduction="10000"/>
          </a:bodyPr>
          <a:lstStyle/>
          <a:p>
            <a:pPr marL="0" indent="0" eaLnBrk="1" hangingPunct="1">
              <a:buNone/>
            </a:pPr>
            <a:r>
              <a:rPr lang="nl-NL" altLang="nl-NL" sz="2400" b="1" dirty="0"/>
              <a:t>Praktijklessen</a:t>
            </a:r>
            <a:r>
              <a:rPr lang="nl-NL" altLang="nl-NL" sz="2400" dirty="0"/>
              <a:t>:</a:t>
            </a:r>
          </a:p>
          <a:p>
            <a:pPr marL="0" indent="0">
              <a:buNone/>
            </a:pPr>
            <a:r>
              <a:rPr lang="nl-NL" altLang="nl-NL" sz="2400" dirty="0">
                <a:cs typeface="Calibri"/>
              </a:rPr>
              <a:t>Triage</a:t>
            </a:r>
          </a:p>
          <a:p>
            <a:pPr marL="0" indent="0">
              <a:buNone/>
            </a:pPr>
            <a:r>
              <a:rPr lang="nl-NL" altLang="nl-NL" sz="2400" dirty="0">
                <a:cs typeface="Calibri"/>
              </a:rPr>
              <a:t>Training bloedonderzoek</a:t>
            </a:r>
          </a:p>
          <a:p>
            <a:pPr marL="0" indent="0">
              <a:buNone/>
            </a:pPr>
            <a:r>
              <a:rPr lang="nl-NL" altLang="nl-NL" sz="2400" dirty="0">
                <a:cs typeface="Calibri"/>
              </a:rPr>
              <a:t>Training chirurgisch handelen</a:t>
            </a:r>
          </a:p>
          <a:p>
            <a:pPr marL="0" indent="0">
              <a:buNone/>
            </a:pPr>
            <a:r>
              <a:rPr lang="nl-NL" altLang="nl-NL" sz="2400" dirty="0">
                <a:cs typeface="Calibri"/>
              </a:rPr>
              <a:t>Balie gesprekken</a:t>
            </a:r>
          </a:p>
          <a:p>
            <a:pPr marL="0" indent="0">
              <a:buNone/>
            </a:pPr>
            <a:r>
              <a:rPr lang="nl-NL" altLang="nl-NL" sz="2400" dirty="0">
                <a:cs typeface="Calibri"/>
              </a:rPr>
              <a:t>Training specifiek lichamelijk onderzoek</a:t>
            </a:r>
          </a:p>
          <a:p>
            <a:pPr marL="0" indent="0">
              <a:buNone/>
            </a:pPr>
            <a:r>
              <a:rPr lang="nl-NL" altLang="nl-NL" sz="2400" dirty="0">
                <a:cs typeface="Calibri"/>
              </a:rPr>
              <a:t>Training wondverzorging</a:t>
            </a:r>
          </a:p>
        </p:txBody>
      </p:sp>
      <p:pic>
        <p:nvPicPr>
          <p:cNvPr id="3" name="Afbeelding 2"/>
          <p:cNvPicPr>
            <a:picLocks noChangeAspect="1"/>
          </p:cNvPicPr>
          <p:nvPr/>
        </p:nvPicPr>
        <p:blipFill>
          <a:blip r:embed="rId5"/>
          <a:stretch>
            <a:fillRect/>
          </a:stretch>
        </p:blipFill>
        <p:spPr>
          <a:xfrm>
            <a:off x="683568" y="332656"/>
            <a:ext cx="2160240" cy="2667307"/>
          </a:xfrm>
          <a:prstGeom prst="rect">
            <a:avLst/>
          </a:prstGeom>
        </p:spPr>
      </p:pic>
      <p:pic>
        <p:nvPicPr>
          <p:cNvPr id="5" name="Afbeelding 4"/>
          <p:cNvPicPr>
            <a:picLocks noChangeAspect="1"/>
          </p:cNvPicPr>
          <p:nvPr/>
        </p:nvPicPr>
        <p:blipFill rotWithShape="1">
          <a:blip r:embed="rId6">
            <a:extLst>
              <a:ext uri="{28A0092B-C50C-407E-A947-70E740481C1C}">
                <a14:useLocalDpi xmlns:a14="http://schemas.microsoft.com/office/drawing/2010/main" val="0"/>
              </a:ext>
            </a:extLst>
          </a:blip>
          <a:srcRect l="3306" t="5449" r="35547" b="12752"/>
          <a:stretch/>
        </p:blipFill>
        <p:spPr>
          <a:xfrm>
            <a:off x="6134197" y="1372965"/>
            <a:ext cx="2260616" cy="1624748"/>
          </a:xfrm>
          <a:prstGeom prst="rect">
            <a:avLst/>
          </a:prstGeom>
        </p:spPr>
      </p:pic>
      <p:pic>
        <p:nvPicPr>
          <p:cNvPr id="6" name="Afbeelding 5"/>
          <p:cNvPicPr>
            <a:picLocks noChangeAspect="1"/>
          </p:cNvPicPr>
          <p:nvPr/>
        </p:nvPicPr>
        <p:blipFill rotWithShape="1">
          <a:blip r:embed="rId7" cstate="print">
            <a:extLst>
              <a:ext uri="{28A0092B-C50C-407E-A947-70E740481C1C}">
                <a14:useLocalDpi xmlns:a14="http://schemas.microsoft.com/office/drawing/2010/main" val="0"/>
              </a:ext>
            </a:extLst>
          </a:blip>
          <a:srcRect l="29769" t="12832" r="7233"/>
          <a:stretch/>
        </p:blipFill>
        <p:spPr>
          <a:xfrm>
            <a:off x="4355976" y="2297690"/>
            <a:ext cx="2091697" cy="1627952"/>
          </a:xfrm>
          <a:prstGeom prst="rect">
            <a:avLst/>
          </a:prstGeom>
        </p:spPr>
      </p:pic>
      <p:pic>
        <p:nvPicPr>
          <p:cNvPr id="7" name="Afbeelding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565015" y="3498284"/>
            <a:ext cx="2826874" cy="2130939"/>
          </a:xfrm>
          <a:prstGeom prst="rect">
            <a:avLst/>
          </a:prstGeom>
        </p:spPr>
      </p:pic>
      <p:pic>
        <p:nvPicPr>
          <p:cNvPr id="2" name="Audio 1">
            <a:hlinkClick r:id="" action="ppaction://media"/>
            <a:extLst>
              <a:ext uri="{FF2B5EF4-FFF2-40B4-BE49-F238E27FC236}">
                <a16:creationId xmlns:a16="http://schemas.microsoft.com/office/drawing/2014/main" id="{23BCB29F-95F4-4B96-9F5A-58F03B352782}"/>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924840167"/>
      </p:ext>
    </p:extLst>
  </p:cSld>
  <p:clrMapOvr>
    <a:masterClrMapping/>
  </p:clrMapOvr>
  <mc:AlternateContent xmlns:mc="http://schemas.openxmlformats.org/markup-compatibility/2006" xmlns:p14="http://schemas.microsoft.com/office/powerpoint/2010/main">
    <mc:Choice Requires="p14">
      <p:transition spd="slow" p14:dur="2000" advTm="93376"/>
    </mc:Choice>
    <mc:Fallback xmlns="">
      <p:transition spd="slow" advTm="933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7"/>
          <p:cNvSpPr>
            <a:spLocks noGrp="1"/>
          </p:cNvSpPr>
          <p:nvPr>
            <p:ph type="title"/>
          </p:nvPr>
        </p:nvSpPr>
        <p:spPr/>
        <p:txBody>
          <a:bodyPr/>
          <a:lstStyle/>
          <a:p>
            <a:pPr algn="l"/>
            <a:r>
              <a:rPr lang="nl-NL" altLang="nl-NL" sz="3200" b="1" dirty="0">
                <a:solidFill>
                  <a:srgbClr val="FF6600"/>
                </a:solidFill>
              </a:rPr>
              <a:t>					Tandartsassistent</a:t>
            </a:r>
            <a:br>
              <a:rPr lang="nl-NL" altLang="nl-NL" sz="3200" b="1" dirty="0">
                <a:solidFill>
                  <a:srgbClr val="FF6600"/>
                </a:solidFill>
              </a:rPr>
            </a:br>
            <a:endParaRPr lang="nl-NL" altLang="nl-NL" sz="3200" b="1" dirty="0">
              <a:solidFill>
                <a:srgbClr val="FF6600"/>
              </a:solidFill>
            </a:endParaRPr>
          </a:p>
        </p:txBody>
      </p:sp>
      <p:sp>
        <p:nvSpPr>
          <p:cNvPr id="14339" name="Tijdelijke aanduiding voor tekst 3"/>
          <p:cNvSpPr>
            <a:spLocks noGrp="1"/>
          </p:cNvSpPr>
          <p:nvPr>
            <p:ph sz="half" idx="2"/>
          </p:nvPr>
        </p:nvSpPr>
        <p:spPr>
          <a:xfrm>
            <a:off x="4860033" y="1052736"/>
            <a:ext cx="4176018" cy="3312369"/>
          </a:xfrm>
        </p:spPr>
        <p:txBody>
          <a:bodyPr>
            <a:normAutofit/>
          </a:bodyPr>
          <a:lstStyle/>
          <a:p>
            <a:pPr>
              <a:lnSpc>
                <a:spcPct val="90000"/>
              </a:lnSpc>
            </a:pPr>
            <a:r>
              <a:rPr lang="nl-NL" altLang="nl-NL" sz="2600" dirty="0">
                <a:solidFill>
                  <a:prstClr val="black"/>
                </a:solidFill>
              </a:rPr>
              <a:t>Voert tandheelkundige handelingen uit</a:t>
            </a:r>
          </a:p>
          <a:p>
            <a:pPr>
              <a:lnSpc>
                <a:spcPct val="90000"/>
              </a:lnSpc>
            </a:pPr>
            <a:endParaRPr lang="nl-NL" altLang="nl-NL" sz="2600" i="1" dirty="0"/>
          </a:p>
          <a:p>
            <a:pPr eaLnBrk="1" hangingPunct="1">
              <a:lnSpc>
                <a:spcPct val="90000"/>
              </a:lnSpc>
            </a:pPr>
            <a:r>
              <a:rPr lang="nl-NL" altLang="nl-NL" sz="2600" dirty="0"/>
              <a:t>Draagt zorg voor de administratie en organisatie</a:t>
            </a: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1169684">
            <a:off x="4765302" y="4257551"/>
            <a:ext cx="1936080" cy="1572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4317" t="6612" r="7369" b="12620"/>
          <a:stretch/>
        </p:blipFill>
        <p:spPr bwMode="auto">
          <a:xfrm>
            <a:off x="457200" y="222209"/>
            <a:ext cx="3356602" cy="2106104"/>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9" name="Picture 5"/>
          <p:cNvPicPr>
            <a:picLocks noChangeAspect="1" noChangeArrowheads="1"/>
          </p:cNvPicPr>
          <p:nvPr/>
        </p:nvPicPr>
        <p:blipFill rotWithShape="1">
          <a:blip r:embed="rId7">
            <a:extLst>
              <a:ext uri="{28A0092B-C50C-407E-A947-70E740481C1C}">
                <a14:useLocalDpi xmlns:a14="http://schemas.microsoft.com/office/drawing/2010/main" val="0"/>
              </a:ext>
            </a:extLst>
          </a:blip>
          <a:srcRect l="6902" t="10724" r="8575" b="9471"/>
          <a:stretch/>
        </p:blipFill>
        <p:spPr bwMode="auto">
          <a:xfrm>
            <a:off x="497008" y="2543754"/>
            <a:ext cx="2068645" cy="1140147"/>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7" name="Picture 3"/>
          <p:cNvPicPr>
            <a:picLocks noGrp="1" noChangeAspect="1" noChangeArrowheads="1"/>
          </p:cNvPicPr>
          <p:nvPr>
            <p:ph sz="half" idx="1"/>
          </p:nvPr>
        </p:nvPicPr>
        <p:blipFill>
          <a:blip r:embed="rId8">
            <a:extLst>
              <a:ext uri="{28A0092B-C50C-407E-A947-70E740481C1C}">
                <a14:useLocalDpi xmlns:a14="http://schemas.microsoft.com/office/drawing/2010/main" val="0"/>
              </a:ext>
            </a:extLst>
          </a:blip>
          <a:srcRect/>
          <a:stretch>
            <a:fillRect/>
          </a:stretch>
        </p:blipFill>
        <p:spPr bwMode="auto">
          <a:xfrm rot="622016">
            <a:off x="7056490" y="4238842"/>
            <a:ext cx="1339765" cy="133263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Afbeelding 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57200" y="3897123"/>
            <a:ext cx="4144516" cy="2121597"/>
          </a:xfrm>
          <a:prstGeom prst="rect">
            <a:avLst/>
          </a:prstGeom>
        </p:spPr>
      </p:pic>
      <p:pic>
        <p:nvPicPr>
          <p:cNvPr id="2" name="Audio 1">
            <a:hlinkClick r:id="" action="ppaction://media"/>
            <a:extLst>
              <a:ext uri="{FF2B5EF4-FFF2-40B4-BE49-F238E27FC236}">
                <a16:creationId xmlns:a16="http://schemas.microsoft.com/office/drawing/2014/main" id="{1AED3826-3D56-45A8-BFE1-DAC0218EF549}"/>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609841339"/>
      </p:ext>
    </p:extLst>
  </p:cSld>
  <p:clrMapOvr>
    <a:masterClrMapping/>
  </p:clrMapOvr>
  <mc:AlternateContent xmlns:mc="http://schemas.openxmlformats.org/markup-compatibility/2006" xmlns:p14="http://schemas.microsoft.com/office/powerpoint/2010/main">
    <mc:Choice Requires="p14">
      <p:transition spd="slow" p14:dur="2000" advTm="15744"/>
    </mc:Choice>
    <mc:Fallback xmlns="">
      <p:transition spd="slow" advTm="1574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3"/>
          <p:cNvSpPr>
            <a:spLocks noGrp="1"/>
          </p:cNvSpPr>
          <p:nvPr>
            <p:ph type="title"/>
          </p:nvPr>
        </p:nvSpPr>
        <p:spPr>
          <a:xfrm>
            <a:off x="4139952" y="476672"/>
            <a:ext cx="5486400" cy="566738"/>
          </a:xfrm>
        </p:spPr>
        <p:txBody>
          <a:bodyPr>
            <a:normAutofit fontScale="90000"/>
          </a:bodyPr>
          <a:lstStyle/>
          <a:p>
            <a:pPr eaLnBrk="1" hangingPunct="1"/>
            <a:r>
              <a:rPr lang="nl-NL" altLang="nl-NL" sz="3200" dirty="0">
                <a:solidFill>
                  <a:srgbClr val="FF6600"/>
                </a:solidFill>
              </a:rPr>
              <a:t>Tandartsassistent</a:t>
            </a:r>
          </a:p>
        </p:txBody>
      </p:sp>
      <p:sp>
        <p:nvSpPr>
          <p:cNvPr id="10244" name="Tijdelijke aanduiding voor tekst 5"/>
          <p:cNvSpPr>
            <a:spLocks noGrp="1"/>
          </p:cNvSpPr>
          <p:nvPr>
            <p:ph type="body" sz="half" idx="2"/>
          </p:nvPr>
        </p:nvSpPr>
        <p:spPr>
          <a:xfrm>
            <a:off x="683568" y="3212976"/>
            <a:ext cx="5486400" cy="3024336"/>
          </a:xfrm>
        </p:spPr>
        <p:txBody>
          <a:bodyPr vert="horz" lIns="91440" tIns="45720" rIns="91440" bIns="45720" rtlCol="0" anchor="t">
            <a:normAutofit fontScale="92500" lnSpcReduction="20000"/>
          </a:bodyPr>
          <a:lstStyle/>
          <a:p>
            <a:pPr eaLnBrk="1" hangingPunct="1"/>
            <a:r>
              <a:rPr lang="nl-NL" altLang="nl-NL" sz="2800" b="1" dirty="0"/>
              <a:t>Praktijklessen</a:t>
            </a:r>
            <a:r>
              <a:rPr lang="nl-NL" altLang="nl-NL" sz="2800" dirty="0"/>
              <a:t>:</a:t>
            </a:r>
          </a:p>
          <a:p>
            <a:pPr eaLnBrk="1" hangingPunct="1"/>
            <a:r>
              <a:rPr lang="nl-NL" altLang="nl-NL" sz="2800" dirty="0" err="1"/>
              <a:t>Ass</a:t>
            </a:r>
            <a:r>
              <a:rPr lang="nl-NL" altLang="nl-NL" sz="2800" dirty="0"/>
              <a:t>. bij een witte vulling</a:t>
            </a:r>
          </a:p>
          <a:p>
            <a:pPr eaLnBrk="1" hangingPunct="1"/>
            <a:r>
              <a:rPr lang="nl-NL" altLang="nl-NL" sz="2800" dirty="0" err="1"/>
              <a:t>Ass</a:t>
            </a:r>
            <a:r>
              <a:rPr lang="nl-NL" altLang="nl-NL" sz="2800" dirty="0"/>
              <a:t>. kroon en brugwerk</a:t>
            </a:r>
          </a:p>
          <a:p>
            <a:pPr eaLnBrk="1" hangingPunct="1"/>
            <a:r>
              <a:rPr lang="nl-NL" altLang="nl-NL" sz="2800" dirty="0" err="1"/>
              <a:t>Ass</a:t>
            </a:r>
            <a:r>
              <a:rPr lang="nl-NL" altLang="nl-NL" sz="2800" dirty="0"/>
              <a:t>. Wortelkanaalbehandeling</a:t>
            </a:r>
          </a:p>
          <a:p>
            <a:pPr eaLnBrk="1" hangingPunct="1"/>
            <a:r>
              <a:rPr lang="nl-NL" altLang="nl-NL" sz="2800" dirty="0"/>
              <a:t>Training afdrukken maken</a:t>
            </a:r>
          </a:p>
          <a:p>
            <a:pPr eaLnBrk="1" hangingPunct="1"/>
            <a:r>
              <a:rPr lang="nl-NL" altLang="nl-NL" sz="2800" dirty="0"/>
              <a:t>Training orthodontie</a:t>
            </a:r>
          </a:p>
          <a:p>
            <a:pPr eaLnBrk="1" hangingPunct="1"/>
            <a:r>
              <a:rPr lang="nl-NL" altLang="nl-NL" sz="2800" dirty="0"/>
              <a:t>Röntgenfoto's maken</a:t>
            </a:r>
          </a:p>
        </p:txBody>
      </p:sp>
      <p:pic>
        <p:nvPicPr>
          <p:cNvPr id="4" name="Tijdelijke aanduiding voor afbeelding 3"/>
          <p:cNvPicPr>
            <a:picLocks noGrp="1" noChangeAspect="1"/>
          </p:cNvPicPr>
          <p:nvPr>
            <p:ph type="pic" idx="1"/>
          </p:nvPr>
        </p:nvPicPr>
        <p:blipFill>
          <a:blip r:embed="rId5" cstate="print">
            <a:extLst>
              <a:ext uri="{28A0092B-C50C-407E-A947-70E740481C1C}">
                <a14:useLocalDpi xmlns:a14="http://schemas.microsoft.com/office/drawing/2010/main" val="0"/>
              </a:ext>
            </a:extLst>
          </a:blip>
          <a:srcRect l="5556" r="5556"/>
          <a:stretch>
            <a:fillRect/>
          </a:stretch>
        </p:blipFill>
        <p:spPr>
          <a:xfrm>
            <a:off x="539553" y="260648"/>
            <a:ext cx="3384375" cy="2654412"/>
          </a:xfrm>
          <a:prstGeom prst="rect">
            <a:avLst/>
          </a:prstGeom>
          <a:ln>
            <a:noFill/>
          </a:ln>
          <a:effectLst>
            <a:softEdge rad="112500"/>
          </a:effectLst>
        </p:spPr>
      </p:pic>
      <p:pic>
        <p:nvPicPr>
          <p:cNvPr id="5" name="Afbeelding 4"/>
          <p:cNvPicPr>
            <a:picLocks noChangeAspect="1"/>
          </p:cNvPicPr>
          <p:nvPr/>
        </p:nvPicPr>
        <p:blipFill rotWithShape="1">
          <a:blip r:embed="rId6"/>
          <a:srcRect t="7940" b="8631"/>
          <a:stretch/>
        </p:blipFill>
        <p:spPr>
          <a:xfrm>
            <a:off x="4644008" y="1032354"/>
            <a:ext cx="1670449" cy="2088233"/>
          </a:xfrm>
          <a:prstGeom prst="rect">
            <a:avLst/>
          </a:prstGeom>
        </p:spPr>
      </p:pic>
      <p:pic>
        <p:nvPicPr>
          <p:cNvPr id="6" name="Afbeelding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221835" y="2019901"/>
            <a:ext cx="2260960" cy="1507306"/>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Tijdelijke aanduiding voor inhoud 11" descr="IMG_9526.jpg"/>
          <p:cNvPicPr>
            <a:picLocks noChangeAspect="1"/>
          </p:cNvPicPr>
          <p:nvPr/>
        </p:nvPicPr>
        <p:blipFill>
          <a:blip r:embed="rId8"/>
          <a:stretch>
            <a:fillRect/>
          </a:stretch>
        </p:blipFill>
        <p:spPr>
          <a:xfrm>
            <a:off x="5076056" y="3385954"/>
            <a:ext cx="2798313" cy="2098735"/>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 name="Audio 1">
            <a:hlinkClick r:id="" action="ppaction://media"/>
            <a:extLst>
              <a:ext uri="{FF2B5EF4-FFF2-40B4-BE49-F238E27FC236}">
                <a16:creationId xmlns:a16="http://schemas.microsoft.com/office/drawing/2014/main" id="{948B07E2-1BB0-4F76-AA74-57D4E0E70452}"/>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4272637172"/>
      </p:ext>
    </p:extLst>
  </p:cSld>
  <p:clrMapOvr>
    <a:masterClrMapping/>
  </p:clrMapOvr>
  <mc:AlternateContent xmlns:mc="http://schemas.openxmlformats.org/markup-compatibility/2006" xmlns:p14="http://schemas.microsoft.com/office/powerpoint/2010/main">
    <mc:Choice Requires="p14">
      <p:transition spd="slow" p14:dur="2000" advTm="28641"/>
    </mc:Choice>
    <mc:Fallback xmlns="">
      <p:transition spd="slow" advTm="286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idx="4294967295"/>
          </p:nvPr>
        </p:nvSpPr>
        <p:spPr>
          <a:xfrm>
            <a:off x="1371600" y="0"/>
            <a:ext cx="7772400" cy="1143000"/>
          </a:xfrm>
          <a:noFill/>
        </p:spPr>
        <p:txBody>
          <a:bodyPr lIns="95790" tIns="47895" rIns="95790" bIns="47895"/>
          <a:lstStyle/>
          <a:p>
            <a:pPr eaLnBrk="1" hangingPunct="1"/>
            <a:r>
              <a:rPr lang="nl-NL" altLang="nl-NL" b="1" dirty="0">
                <a:solidFill>
                  <a:srgbClr val="FF6600"/>
                </a:solidFill>
              </a:rPr>
              <a:t>Programma</a:t>
            </a:r>
          </a:p>
        </p:txBody>
      </p:sp>
      <p:sp>
        <p:nvSpPr>
          <p:cNvPr id="3076" name="Rectangle 3"/>
          <p:cNvSpPr>
            <a:spLocks noGrp="1" noChangeArrowheads="1"/>
          </p:cNvSpPr>
          <p:nvPr>
            <p:ph type="body" idx="4294967295"/>
          </p:nvPr>
        </p:nvSpPr>
        <p:spPr>
          <a:xfrm>
            <a:off x="1042988" y="765175"/>
            <a:ext cx="8101012" cy="4751388"/>
          </a:xfrm>
          <a:noFill/>
        </p:spPr>
        <p:txBody>
          <a:bodyPr lIns="95790" tIns="47895" rIns="95790" bIns="47895">
            <a:normAutofit fontScale="77500" lnSpcReduction="20000"/>
          </a:bodyPr>
          <a:lstStyle/>
          <a:p>
            <a:pPr marL="639763" indent="-639763" defTabSz="958850" eaLnBrk="1" hangingPunct="1">
              <a:lnSpc>
                <a:spcPct val="150000"/>
              </a:lnSpc>
              <a:buFontTx/>
              <a:buAutoNum type="arabicPeriod"/>
            </a:pPr>
            <a:r>
              <a:rPr lang="nl-NL" altLang="nl-NL" dirty="0"/>
              <a:t>Locatie</a:t>
            </a:r>
          </a:p>
          <a:p>
            <a:pPr marL="639763" indent="-639763" defTabSz="958850" eaLnBrk="1" hangingPunct="1">
              <a:lnSpc>
                <a:spcPct val="150000"/>
              </a:lnSpc>
              <a:buFontTx/>
              <a:buAutoNum type="arabicPeriod"/>
            </a:pPr>
            <a:r>
              <a:rPr lang="nl-NL" altLang="nl-NL" dirty="0"/>
              <a:t>Sectoren en werkvelden</a:t>
            </a:r>
          </a:p>
          <a:p>
            <a:pPr marL="639763" indent="-639763" defTabSz="958850" eaLnBrk="1" hangingPunct="1">
              <a:lnSpc>
                <a:spcPct val="150000"/>
              </a:lnSpc>
              <a:buFontTx/>
              <a:buAutoNum type="arabicPeriod"/>
            </a:pPr>
            <a:r>
              <a:rPr lang="nl-NL" altLang="nl-NL" dirty="0"/>
              <a:t>Leerwegen en toelating</a:t>
            </a:r>
          </a:p>
          <a:p>
            <a:pPr marL="639763" indent="-639763" defTabSz="958850" eaLnBrk="1" hangingPunct="1">
              <a:lnSpc>
                <a:spcPct val="150000"/>
              </a:lnSpc>
              <a:buFontTx/>
              <a:buAutoNum type="arabicPeriod"/>
            </a:pPr>
            <a:r>
              <a:rPr lang="nl-NL" altLang="nl-NL" dirty="0"/>
              <a:t>Studentprofiel</a:t>
            </a:r>
          </a:p>
          <a:p>
            <a:pPr marL="639763" indent="-639763" defTabSz="958850" eaLnBrk="1" hangingPunct="1">
              <a:lnSpc>
                <a:spcPct val="150000"/>
              </a:lnSpc>
              <a:buFontTx/>
              <a:buAutoNum type="arabicPeriod"/>
            </a:pPr>
            <a:r>
              <a:rPr lang="nl-NL" altLang="nl-NL" dirty="0"/>
              <a:t>Onderwijsprogramma, keuzedelen en sport op maat</a:t>
            </a:r>
          </a:p>
          <a:p>
            <a:pPr marL="639763" indent="-639763" defTabSz="958850" eaLnBrk="1" hangingPunct="1">
              <a:lnSpc>
                <a:spcPct val="150000"/>
              </a:lnSpc>
              <a:buFontTx/>
              <a:buAutoNum type="arabicPeriod"/>
            </a:pPr>
            <a:r>
              <a:rPr lang="nl-NL" altLang="nl-NL" dirty="0"/>
              <a:t>Praktijk vakken</a:t>
            </a:r>
          </a:p>
          <a:p>
            <a:pPr marL="639763" indent="-639763" defTabSz="958850" eaLnBrk="1" hangingPunct="1">
              <a:lnSpc>
                <a:spcPct val="150000"/>
              </a:lnSpc>
              <a:buFontTx/>
              <a:buAutoNum type="arabicPeriod"/>
            </a:pPr>
            <a:r>
              <a:rPr lang="nl-NL" altLang="nl-NL" dirty="0"/>
              <a:t>Werken of doorleren in het HBO</a:t>
            </a:r>
          </a:p>
          <a:p>
            <a:pPr marL="639763" indent="-639763" defTabSz="958850" eaLnBrk="1" hangingPunct="1">
              <a:lnSpc>
                <a:spcPct val="150000"/>
              </a:lnSpc>
              <a:buFontTx/>
              <a:buAutoNum type="arabicPeriod"/>
            </a:pPr>
            <a:r>
              <a:rPr lang="nl-NL" altLang="nl-NL" dirty="0"/>
              <a:t>Kosten</a:t>
            </a:r>
          </a:p>
          <a:p>
            <a:pPr marL="0" indent="0" defTabSz="958850" eaLnBrk="1" hangingPunct="1">
              <a:lnSpc>
                <a:spcPct val="150000"/>
              </a:lnSpc>
              <a:buNone/>
            </a:pPr>
            <a:endParaRPr lang="nl-NL" altLang="nl-NL" dirty="0"/>
          </a:p>
        </p:txBody>
      </p:sp>
      <p:pic>
        <p:nvPicPr>
          <p:cNvPr id="4" name="Audio 3">
            <a:hlinkClick r:id="" action="ppaction://media"/>
            <a:extLst>
              <a:ext uri="{FF2B5EF4-FFF2-40B4-BE49-F238E27FC236}">
                <a16:creationId xmlns:a16="http://schemas.microsoft.com/office/drawing/2014/main" id="{4494BB5F-C7FD-44AE-9AC2-04AE2B65645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468072621"/>
      </p:ext>
    </p:extLst>
  </p:cSld>
  <p:clrMapOvr>
    <a:masterClrMapping/>
  </p:clrMapOvr>
  <mc:AlternateContent xmlns:mc="http://schemas.openxmlformats.org/markup-compatibility/2006" xmlns:p14="http://schemas.microsoft.com/office/powerpoint/2010/main">
    <mc:Choice Requires="p14">
      <p:transition spd="slow" p14:dur="2000" advTm="25568"/>
    </mc:Choice>
    <mc:Fallback xmlns="">
      <p:transition spd="slow" advTm="255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a:xfrm>
            <a:off x="1979613" y="0"/>
            <a:ext cx="7772400" cy="1340768"/>
          </a:xfrm>
          <a:noFill/>
        </p:spPr>
        <p:txBody>
          <a:bodyPr lIns="95790" tIns="47895" rIns="95790" bIns="47895"/>
          <a:lstStyle/>
          <a:p>
            <a:pPr eaLnBrk="1" hangingPunct="1"/>
            <a:r>
              <a:rPr lang="nl-NL" altLang="nl-NL" b="1" dirty="0">
                <a:solidFill>
                  <a:srgbClr val="FF6600"/>
                </a:solidFill>
              </a:rPr>
              <a:t>Het beroep</a:t>
            </a:r>
          </a:p>
        </p:txBody>
      </p:sp>
      <p:sp>
        <p:nvSpPr>
          <p:cNvPr id="22532" name="Rectangle 3"/>
          <p:cNvSpPr>
            <a:spLocks noGrp="1" noChangeArrowheads="1"/>
          </p:cNvSpPr>
          <p:nvPr>
            <p:ph type="body" idx="1"/>
          </p:nvPr>
        </p:nvSpPr>
        <p:spPr>
          <a:xfrm rot="248956">
            <a:off x="467545" y="641544"/>
            <a:ext cx="3816424" cy="2311868"/>
          </a:xfrm>
          <a:noFill/>
          <a:ln w="12700">
            <a:solidFill>
              <a:schemeClr val="tx1"/>
            </a:solidFill>
            <a:miter lim="800000"/>
            <a:headEnd/>
            <a:tailEnd/>
          </a:ln>
        </p:spPr>
        <p:txBody>
          <a:bodyPr>
            <a:normAutofit fontScale="92500"/>
          </a:bodyPr>
          <a:lstStyle/>
          <a:p>
            <a:pPr eaLnBrk="1" hangingPunct="1"/>
            <a:r>
              <a:rPr lang="nl-NL" altLang="nl-NL" sz="2600" dirty="0">
                <a:latin typeface="Arial" panose="020B0604020202020204" pitchFamily="34" charset="0"/>
                <a:cs typeface="Arial" panose="020B0604020202020204" pitchFamily="34" charset="0"/>
              </a:rPr>
              <a:t>Openbare Apotheek</a:t>
            </a:r>
          </a:p>
          <a:p>
            <a:pPr eaLnBrk="1" hangingPunct="1"/>
            <a:r>
              <a:rPr lang="nl-NL" altLang="nl-NL" sz="2600" dirty="0">
                <a:latin typeface="Arial" panose="020B0604020202020204" pitchFamily="34" charset="0"/>
                <a:cs typeface="Arial" panose="020B0604020202020204" pitchFamily="34" charset="0"/>
              </a:rPr>
              <a:t>Ziekenhuisapotheek</a:t>
            </a:r>
          </a:p>
          <a:p>
            <a:pPr eaLnBrk="1" hangingPunct="1"/>
            <a:r>
              <a:rPr lang="nl-NL" altLang="nl-NL" sz="2600" dirty="0">
                <a:latin typeface="Arial" panose="020B0604020202020204" pitchFamily="34" charset="0"/>
                <a:cs typeface="Arial" panose="020B0604020202020204" pitchFamily="34" charset="0"/>
              </a:rPr>
              <a:t>Geneesmiddelenfabriek</a:t>
            </a:r>
          </a:p>
          <a:p>
            <a:pPr eaLnBrk="1" hangingPunct="1"/>
            <a:r>
              <a:rPr lang="nl-NL" altLang="nl-NL" sz="2600" dirty="0">
                <a:latin typeface="Arial" panose="020B0604020202020204" pitchFamily="34" charset="0"/>
                <a:cs typeface="Arial" panose="020B0604020202020204" pitchFamily="34" charset="0"/>
              </a:rPr>
              <a:t>Groothandel voor geneesmiddelen</a:t>
            </a:r>
          </a:p>
          <a:p>
            <a:pPr eaLnBrk="1" hangingPunct="1">
              <a:buFontTx/>
              <a:buNone/>
            </a:pPr>
            <a:endParaRPr lang="nl-NL" altLang="nl-NL" dirty="0">
              <a:latin typeface="Arial" panose="020B0604020202020204" pitchFamily="34" charset="0"/>
              <a:cs typeface="Arial" panose="020B0604020202020204" pitchFamily="34" charset="0"/>
            </a:endParaRPr>
          </a:p>
        </p:txBody>
      </p:sp>
      <p:sp>
        <p:nvSpPr>
          <p:cNvPr id="22533" name="Text Box 4"/>
          <p:cNvSpPr txBox="1">
            <a:spLocks noChangeArrowheads="1"/>
          </p:cNvSpPr>
          <p:nvPr/>
        </p:nvSpPr>
        <p:spPr bwMode="auto">
          <a:xfrm rot="21273515">
            <a:off x="4283968" y="3062288"/>
            <a:ext cx="4649787" cy="267765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76238" indent="-376238"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r>
              <a:rPr lang="nl-NL" altLang="nl-NL" sz="2400" dirty="0"/>
              <a:t>Tandartspraktijk</a:t>
            </a:r>
          </a:p>
          <a:p>
            <a:pPr eaLnBrk="1" hangingPunct="1"/>
            <a:r>
              <a:rPr lang="nl-NL" altLang="nl-NL" sz="2400" dirty="0"/>
              <a:t>Orthodontist </a:t>
            </a:r>
          </a:p>
          <a:p>
            <a:pPr eaLnBrk="1" hangingPunct="1"/>
            <a:r>
              <a:rPr lang="nl-NL" altLang="nl-NL" sz="2400" dirty="0"/>
              <a:t>Implantoloog/ parodontoloog</a:t>
            </a:r>
          </a:p>
          <a:p>
            <a:pPr eaLnBrk="1" hangingPunct="1"/>
            <a:r>
              <a:rPr lang="nl-NL" altLang="nl-NL" sz="2400" dirty="0"/>
              <a:t>Jeugdtandverzorging</a:t>
            </a:r>
          </a:p>
          <a:p>
            <a:pPr eaLnBrk="1" hangingPunct="1"/>
            <a:r>
              <a:rPr lang="nl-NL" altLang="nl-NL" sz="2400" dirty="0"/>
              <a:t>Ziekenhuis / kaakchirurg</a:t>
            </a:r>
          </a:p>
          <a:p>
            <a:pPr eaLnBrk="1" hangingPunct="1"/>
            <a:r>
              <a:rPr lang="nl-NL" altLang="nl-NL" sz="2400" dirty="0"/>
              <a:t>Bijzondere tandheelkunde</a:t>
            </a:r>
          </a:p>
        </p:txBody>
      </p:sp>
      <p:sp>
        <p:nvSpPr>
          <p:cNvPr id="22534" name="Text Box 5"/>
          <p:cNvSpPr txBox="1">
            <a:spLocks noChangeArrowheads="1"/>
          </p:cNvSpPr>
          <p:nvPr/>
        </p:nvSpPr>
        <p:spPr bwMode="auto">
          <a:xfrm rot="173978">
            <a:off x="467544" y="3283516"/>
            <a:ext cx="3311525" cy="22352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indent="376238"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r>
              <a:rPr lang="nl-NL" altLang="nl-NL" sz="2400" dirty="0"/>
              <a:t>Huisartsenpraktijk</a:t>
            </a:r>
          </a:p>
          <a:p>
            <a:pPr eaLnBrk="1" hangingPunct="1"/>
            <a:r>
              <a:rPr lang="nl-NL" altLang="nl-NL" sz="2400" dirty="0"/>
              <a:t>Polikliniek</a:t>
            </a:r>
          </a:p>
          <a:p>
            <a:pPr eaLnBrk="1" hangingPunct="1"/>
            <a:r>
              <a:rPr lang="nl-NL" altLang="nl-NL" sz="2400" dirty="0"/>
              <a:t>Arbo-bedrijfsarts</a:t>
            </a:r>
          </a:p>
          <a:p>
            <a:pPr eaLnBrk="1" hangingPunct="1"/>
            <a:r>
              <a:rPr lang="nl-NL" altLang="nl-NL" sz="2400" dirty="0"/>
              <a:t>Trombosedienst</a:t>
            </a:r>
          </a:p>
          <a:p>
            <a:pPr eaLnBrk="1" hangingPunct="1"/>
            <a:r>
              <a:rPr lang="nl-NL" altLang="nl-NL" sz="2400" dirty="0"/>
              <a:t>Bloedbank</a:t>
            </a:r>
          </a:p>
        </p:txBody>
      </p:sp>
      <p:pic>
        <p:nvPicPr>
          <p:cNvPr id="4" name="Audio 3">
            <a:hlinkClick r:id="" action="ppaction://media"/>
            <a:extLst>
              <a:ext uri="{FF2B5EF4-FFF2-40B4-BE49-F238E27FC236}">
                <a16:creationId xmlns:a16="http://schemas.microsoft.com/office/drawing/2014/main" id="{00F50EB6-B751-4EDC-A29B-06AD7349EE5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337809225"/>
      </p:ext>
    </p:extLst>
  </p:cSld>
  <p:clrMapOvr>
    <a:masterClrMapping/>
  </p:clrMapOvr>
  <mc:AlternateContent xmlns:mc="http://schemas.openxmlformats.org/markup-compatibility/2006" xmlns:p14="http://schemas.microsoft.com/office/powerpoint/2010/main">
    <mc:Choice Requires="p14">
      <p:transition spd="slow" p14:dur="2000" advTm="27645"/>
    </mc:Choice>
    <mc:Fallback xmlns="">
      <p:transition spd="slow" advTm="2764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a:xfrm>
            <a:off x="900113" y="0"/>
            <a:ext cx="7772400" cy="1143000"/>
          </a:xfrm>
          <a:noFill/>
        </p:spPr>
        <p:txBody>
          <a:bodyPr lIns="95790" tIns="47895" rIns="95790" bIns="47895">
            <a:normAutofit fontScale="90000"/>
          </a:bodyPr>
          <a:lstStyle/>
          <a:p>
            <a:pPr eaLnBrk="1" hangingPunct="1"/>
            <a:br>
              <a:rPr lang="nl-NL" altLang="nl-NL" b="1" dirty="0">
                <a:solidFill>
                  <a:schemeClr val="tx1"/>
                </a:solidFill>
              </a:rPr>
            </a:br>
            <a:r>
              <a:rPr lang="nl-NL" altLang="nl-NL" b="1" dirty="0">
                <a:solidFill>
                  <a:srgbClr val="FF6600"/>
                </a:solidFill>
              </a:rPr>
              <a:t>Vervolgopleiding</a:t>
            </a:r>
          </a:p>
        </p:txBody>
      </p:sp>
      <p:sp>
        <p:nvSpPr>
          <p:cNvPr id="24580" name="Rectangle 3"/>
          <p:cNvSpPr>
            <a:spLocks noGrp="1" noChangeArrowheads="1"/>
          </p:cNvSpPr>
          <p:nvPr>
            <p:ph type="body" idx="1"/>
          </p:nvPr>
        </p:nvSpPr>
        <p:spPr>
          <a:xfrm>
            <a:off x="1120775" y="1700809"/>
            <a:ext cx="7331075" cy="4147542"/>
          </a:xfrm>
          <a:noFill/>
        </p:spPr>
        <p:txBody>
          <a:bodyPr lIns="95790" tIns="47895" rIns="95790" bIns="47895">
            <a:normAutofit/>
          </a:bodyPr>
          <a:lstStyle/>
          <a:p>
            <a:pPr lvl="1"/>
            <a:r>
              <a:rPr lang="nl-NL" altLang="nl-NL" dirty="0"/>
              <a:t>Van niveau 4 </a:t>
            </a:r>
            <a:r>
              <a:rPr lang="nl-NL" altLang="nl-NL" dirty="0">
                <a:solidFill>
                  <a:prstClr val="black"/>
                </a:solidFill>
              </a:rPr>
              <a:t>is er een doorstroom mogelijk naar het HBO </a:t>
            </a:r>
            <a:r>
              <a:rPr lang="nl-NL" altLang="nl-NL" dirty="0"/>
              <a:t>(niveau 5)</a:t>
            </a:r>
          </a:p>
          <a:p>
            <a:pPr lvl="1" eaLnBrk="1" hangingPunct="1">
              <a:buFontTx/>
              <a:buNone/>
            </a:pPr>
            <a:endParaRPr lang="nl-NL" altLang="nl-NL" dirty="0"/>
          </a:p>
          <a:p>
            <a:pPr lvl="1" eaLnBrk="1" hangingPunct="1"/>
            <a:r>
              <a:rPr lang="nl-NL" altLang="nl-NL" dirty="0">
                <a:solidFill>
                  <a:prstClr val="black"/>
                </a:solidFill>
              </a:rPr>
              <a:t>Welke eisen het HBO stelt om toegelaten te worden kan per studiejaar verschillen </a:t>
            </a:r>
          </a:p>
          <a:p>
            <a:pPr marL="857250" lvl="2" indent="0">
              <a:buNone/>
            </a:pPr>
            <a:endParaRPr lang="nl-NL" altLang="nl-NL" dirty="0">
              <a:solidFill>
                <a:prstClr val="black"/>
              </a:solidFill>
            </a:endParaRPr>
          </a:p>
          <a:p>
            <a:pPr marL="857250" lvl="2" indent="0">
              <a:buNone/>
            </a:pPr>
            <a:r>
              <a:rPr lang="nl-NL" altLang="nl-NL" i="1" dirty="0">
                <a:solidFill>
                  <a:prstClr val="black"/>
                </a:solidFill>
              </a:rPr>
              <a:t>(bezoek daarom de opendagen bij het HBO en laat je goed informeren)</a:t>
            </a:r>
          </a:p>
          <a:p>
            <a:pPr marL="457200" lvl="1" indent="0" eaLnBrk="1" hangingPunct="1">
              <a:buNone/>
            </a:pPr>
            <a:endParaRPr lang="nl-NL" altLang="nl-NL" dirty="0"/>
          </a:p>
        </p:txBody>
      </p:sp>
      <p:pic>
        <p:nvPicPr>
          <p:cNvPr id="2" name="Afbeelding 1"/>
          <p:cNvPicPr>
            <a:picLocks noChangeAspect="1"/>
          </p:cNvPicPr>
          <p:nvPr/>
        </p:nvPicPr>
        <p:blipFill rotWithShape="1">
          <a:blip r:embed="rId5"/>
          <a:srcRect r="7407"/>
          <a:stretch/>
        </p:blipFill>
        <p:spPr>
          <a:xfrm>
            <a:off x="467544" y="426446"/>
            <a:ext cx="1800199" cy="1433108"/>
          </a:xfrm>
          <a:prstGeom prst="rect">
            <a:avLst/>
          </a:prstGeom>
        </p:spPr>
      </p:pic>
      <p:pic>
        <p:nvPicPr>
          <p:cNvPr id="3" name="Audio 2">
            <a:hlinkClick r:id="" action="ppaction://media"/>
            <a:extLst>
              <a:ext uri="{FF2B5EF4-FFF2-40B4-BE49-F238E27FC236}">
                <a16:creationId xmlns:a16="http://schemas.microsoft.com/office/drawing/2014/main" id="{654334BD-6567-40B3-AE05-50701A69256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440419648"/>
      </p:ext>
    </p:extLst>
  </p:cSld>
  <p:clrMapOvr>
    <a:masterClrMapping/>
  </p:clrMapOvr>
  <mc:AlternateContent xmlns:mc="http://schemas.openxmlformats.org/markup-compatibility/2006" xmlns:p14="http://schemas.microsoft.com/office/powerpoint/2010/main">
    <mc:Choice Requires="p14">
      <p:transition spd="slow" p14:dur="2000" advTm="25723"/>
    </mc:Choice>
    <mc:Fallback xmlns="">
      <p:transition spd="slow" advTm="257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a:xfrm>
            <a:off x="755650" y="1268760"/>
            <a:ext cx="4608438" cy="2664296"/>
          </a:xfrm>
          <a:noFill/>
        </p:spPr>
        <p:txBody>
          <a:bodyPr lIns="95790" tIns="47895" rIns="95790" bIns="47895">
            <a:normAutofit/>
          </a:bodyPr>
          <a:lstStyle/>
          <a:p>
            <a:r>
              <a:rPr lang="nl-NL" altLang="nl-NL" b="1" dirty="0">
                <a:solidFill>
                  <a:srgbClr val="FF6600"/>
                </a:solidFill>
              </a:rPr>
              <a:t>Samenwerking ROC met HAN</a:t>
            </a:r>
            <a:br>
              <a:rPr lang="nl-NL" altLang="nl-NL" b="1" dirty="0"/>
            </a:br>
            <a:endParaRPr lang="nl-NL" altLang="nl-NL" b="1" dirty="0">
              <a:solidFill>
                <a:schemeClr val="tx1"/>
              </a:solidFill>
            </a:endParaRPr>
          </a:p>
        </p:txBody>
      </p:sp>
      <p:pic>
        <p:nvPicPr>
          <p:cNvPr id="23556"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62600" y="1600200"/>
            <a:ext cx="2709863" cy="36576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Rectangle 4"/>
          <p:cNvSpPr>
            <a:spLocks noGrp="1" noChangeArrowheads="1"/>
          </p:cNvSpPr>
          <p:nvPr>
            <p:ph type="body" idx="1"/>
          </p:nvPr>
        </p:nvSpPr>
        <p:spPr>
          <a:xfrm>
            <a:off x="827088" y="1916113"/>
            <a:ext cx="4548187" cy="3887787"/>
          </a:xfrm>
          <a:noFill/>
        </p:spPr>
        <p:txBody>
          <a:bodyPr/>
          <a:lstStyle/>
          <a:p>
            <a:pPr eaLnBrk="1" hangingPunct="1">
              <a:buFontTx/>
              <a:buNone/>
            </a:pPr>
            <a:endParaRPr lang="nl-NL" altLang="nl-NL" dirty="0"/>
          </a:p>
          <a:p>
            <a:pPr eaLnBrk="1" hangingPunct="1"/>
            <a:endParaRPr lang="nl-NL" altLang="nl-NL" dirty="0"/>
          </a:p>
          <a:p>
            <a:pPr eaLnBrk="1" hangingPunct="1"/>
            <a:endParaRPr lang="nl-NL" altLang="nl-NL" dirty="0"/>
          </a:p>
          <a:p>
            <a:pPr eaLnBrk="1" hangingPunct="1"/>
            <a:endParaRPr lang="nl-NL" altLang="nl-NL" dirty="0"/>
          </a:p>
        </p:txBody>
      </p:sp>
      <p:pic>
        <p:nvPicPr>
          <p:cNvPr id="2" name="Audio 1">
            <a:hlinkClick r:id="" action="ppaction://media"/>
            <a:extLst>
              <a:ext uri="{FF2B5EF4-FFF2-40B4-BE49-F238E27FC236}">
                <a16:creationId xmlns:a16="http://schemas.microsoft.com/office/drawing/2014/main" id="{1FCBBDD5-8016-4A4F-8C7A-75B2C8471BC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286992092"/>
      </p:ext>
    </p:extLst>
  </p:cSld>
  <p:clrMapOvr>
    <a:masterClrMapping/>
  </p:clrMapOvr>
  <mc:AlternateContent xmlns:mc="http://schemas.openxmlformats.org/markup-compatibility/2006" xmlns:p14="http://schemas.microsoft.com/office/powerpoint/2010/main">
    <mc:Choice Requires="p14">
      <p:transition spd="slow" p14:dur="2000" advTm="15382"/>
    </mc:Choice>
    <mc:Fallback xmlns="">
      <p:transition spd="slow" advTm="1538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2" descr="Afbeelding met shirt&#10;&#10;Beschrijving is gegenereerd met zeer hoge betrouwbaarheid">
            <a:extLst>
              <a:ext uri="{FF2B5EF4-FFF2-40B4-BE49-F238E27FC236}">
                <a16:creationId xmlns:a16="http://schemas.microsoft.com/office/drawing/2014/main" id="{72523CB1-31AD-4F05-BD9D-C94758A2E5DD}"/>
              </a:ext>
            </a:extLst>
          </p:cNvPr>
          <p:cNvPicPr>
            <a:picLocks noChangeAspect="1"/>
          </p:cNvPicPr>
          <p:nvPr/>
        </p:nvPicPr>
        <p:blipFill rotWithShape="1">
          <a:blip r:embed="rId5"/>
          <a:srcRect l="227" r="39415" b="694"/>
          <a:stretch/>
        </p:blipFill>
        <p:spPr>
          <a:xfrm>
            <a:off x="2362231" y="2209741"/>
            <a:ext cx="3999213" cy="2669355"/>
          </a:xfrm>
          <a:prstGeom prst="rect">
            <a:avLst/>
          </a:prstGeom>
        </p:spPr>
      </p:pic>
      <p:pic>
        <p:nvPicPr>
          <p:cNvPr id="4" name="Afbeelding 4" descr="Afbeelding met vasthouden, doos, teken, voorzijde&#10;&#10;Beschrijving is gegenereerd met zeer hoge betrouwbaarheid">
            <a:extLst>
              <a:ext uri="{FF2B5EF4-FFF2-40B4-BE49-F238E27FC236}">
                <a16:creationId xmlns:a16="http://schemas.microsoft.com/office/drawing/2014/main" id="{6A32F547-316E-46F2-93F7-822A8C0CBFCD}"/>
              </a:ext>
            </a:extLst>
          </p:cNvPr>
          <p:cNvPicPr>
            <a:picLocks noChangeAspect="1"/>
          </p:cNvPicPr>
          <p:nvPr/>
        </p:nvPicPr>
        <p:blipFill>
          <a:blip r:embed="rId6"/>
          <a:stretch>
            <a:fillRect/>
          </a:stretch>
        </p:blipFill>
        <p:spPr>
          <a:xfrm>
            <a:off x="1336723" y="551119"/>
            <a:ext cx="3228975" cy="2009775"/>
          </a:xfrm>
          <a:prstGeom prst="rect">
            <a:avLst/>
          </a:prstGeom>
        </p:spPr>
      </p:pic>
      <p:pic>
        <p:nvPicPr>
          <p:cNvPr id="6" name="Afbeelding 6" descr="Afbeelding met mensen, groep, staand, spel&#10;&#10;Beschrijving is gegenereerd met zeer hoge betrouwbaarheid">
            <a:extLst>
              <a:ext uri="{FF2B5EF4-FFF2-40B4-BE49-F238E27FC236}">
                <a16:creationId xmlns:a16="http://schemas.microsoft.com/office/drawing/2014/main" id="{84755E3A-60DE-48C5-B278-A5CE21BEC2BE}"/>
              </a:ext>
            </a:extLst>
          </p:cNvPr>
          <p:cNvPicPr>
            <a:picLocks noChangeAspect="1"/>
          </p:cNvPicPr>
          <p:nvPr/>
        </p:nvPicPr>
        <p:blipFill>
          <a:blip r:embed="rId7"/>
          <a:stretch>
            <a:fillRect/>
          </a:stretch>
        </p:blipFill>
        <p:spPr>
          <a:xfrm>
            <a:off x="5653353" y="413450"/>
            <a:ext cx="2650672" cy="1998651"/>
          </a:xfrm>
          <a:prstGeom prst="rect">
            <a:avLst/>
          </a:prstGeom>
        </p:spPr>
      </p:pic>
      <p:pic>
        <p:nvPicPr>
          <p:cNvPr id="8" name="Afbeelding 8" descr="Afbeelding met teken, tekst&#10;&#10;Beschrijving is gegenereerd met zeer hoge betrouwbaarheid">
            <a:extLst>
              <a:ext uri="{FF2B5EF4-FFF2-40B4-BE49-F238E27FC236}">
                <a16:creationId xmlns:a16="http://schemas.microsoft.com/office/drawing/2014/main" id="{73D2C70D-AD1F-45C8-A1C9-56566C5C9502}"/>
              </a:ext>
            </a:extLst>
          </p:cNvPr>
          <p:cNvPicPr>
            <a:picLocks noChangeAspect="1"/>
          </p:cNvPicPr>
          <p:nvPr/>
        </p:nvPicPr>
        <p:blipFill>
          <a:blip r:embed="rId8"/>
          <a:stretch>
            <a:fillRect/>
          </a:stretch>
        </p:blipFill>
        <p:spPr>
          <a:xfrm>
            <a:off x="604868" y="3178215"/>
            <a:ext cx="2471737" cy="2386012"/>
          </a:xfrm>
          <a:prstGeom prst="rect">
            <a:avLst/>
          </a:prstGeom>
        </p:spPr>
      </p:pic>
      <p:pic>
        <p:nvPicPr>
          <p:cNvPr id="10" name="Afbeelding 10" descr="Afbeelding met binnen, persoon, zitten, stoel&#10;&#10;Beschrijving is gegenereerd met zeer hoge betrouwbaarheid">
            <a:extLst>
              <a:ext uri="{FF2B5EF4-FFF2-40B4-BE49-F238E27FC236}">
                <a16:creationId xmlns:a16="http://schemas.microsoft.com/office/drawing/2014/main" id="{C7E4B3D2-5071-49A2-A327-F52F3E85504B}"/>
              </a:ext>
            </a:extLst>
          </p:cNvPr>
          <p:cNvPicPr>
            <a:picLocks noChangeAspect="1"/>
          </p:cNvPicPr>
          <p:nvPr/>
        </p:nvPicPr>
        <p:blipFill>
          <a:blip r:embed="rId9"/>
          <a:stretch>
            <a:fillRect/>
          </a:stretch>
        </p:blipFill>
        <p:spPr>
          <a:xfrm>
            <a:off x="5915791" y="3929271"/>
            <a:ext cx="2476500" cy="1524000"/>
          </a:xfrm>
          <a:prstGeom prst="rect">
            <a:avLst/>
          </a:prstGeom>
        </p:spPr>
      </p:pic>
      <p:pic>
        <p:nvPicPr>
          <p:cNvPr id="11" name="Audio 10">
            <a:hlinkClick r:id="" action="ppaction://media"/>
            <a:extLst>
              <a:ext uri="{FF2B5EF4-FFF2-40B4-BE49-F238E27FC236}">
                <a16:creationId xmlns:a16="http://schemas.microsoft.com/office/drawing/2014/main" id="{BA32F58B-6CC8-4E50-A371-482612829BA5}"/>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443288582"/>
      </p:ext>
    </p:extLst>
  </p:cSld>
  <p:clrMapOvr>
    <a:masterClrMapping/>
  </p:clrMapOvr>
  <mc:AlternateContent xmlns:mc="http://schemas.openxmlformats.org/markup-compatibility/2006" xmlns:p14="http://schemas.microsoft.com/office/powerpoint/2010/main">
    <mc:Choice Requires="p14">
      <p:transition spd="slow" p14:dur="2000" advTm="41819"/>
    </mc:Choice>
    <mc:Fallback xmlns="">
      <p:transition spd="slow" advTm="418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body" idx="1"/>
          </p:nvPr>
        </p:nvSpPr>
        <p:spPr>
          <a:xfrm>
            <a:off x="1187450" y="1340768"/>
            <a:ext cx="7500938" cy="4824536"/>
          </a:xfrm>
          <a:noFill/>
        </p:spPr>
        <p:txBody>
          <a:bodyPr vert="horz" lIns="95790" tIns="47895" rIns="95790" bIns="47895" rtlCol="0" anchor="t">
            <a:normAutofit fontScale="85000" lnSpcReduction="20000"/>
          </a:bodyPr>
          <a:lstStyle/>
          <a:p>
            <a:pPr>
              <a:lnSpc>
                <a:spcPct val="90000"/>
              </a:lnSpc>
              <a:buNone/>
            </a:pPr>
            <a:endParaRPr lang="nl-NL" altLang="nl-NL" sz="2400" dirty="0"/>
          </a:p>
          <a:p>
            <a:pPr>
              <a:lnSpc>
                <a:spcPct val="90000"/>
              </a:lnSpc>
              <a:buNone/>
            </a:pPr>
            <a:r>
              <a:rPr lang="nl-NL" altLang="nl-NL" sz="2400" dirty="0"/>
              <a:t>Lesgeld p.j. (BOL &gt; 18 jaar)         	           </a:t>
            </a:r>
            <a:r>
              <a:rPr lang="nl-NL" altLang="nl-NL" sz="2400" u="sng" dirty="0"/>
              <a:t>+</a:t>
            </a:r>
            <a:r>
              <a:rPr lang="nl-NL" altLang="nl-NL" sz="2400" dirty="0"/>
              <a:t>  € 1.202,-</a:t>
            </a:r>
          </a:p>
          <a:p>
            <a:pPr lvl="0" fontAlgn="base">
              <a:lnSpc>
                <a:spcPct val="90000"/>
              </a:lnSpc>
              <a:spcAft>
                <a:spcPct val="0"/>
              </a:spcAft>
              <a:buNone/>
            </a:pPr>
            <a:endParaRPr lang="en-US" altLang="nl-NL" sz="2400" kern="0" dirty="0">
              <a:solidFill>
                <a:srgbClr val="000000"/>
              </a:solidFill>
            </a:endParaRPr>
          </a:p>
          <a:p>
            <a:pPr lvl="0" fontAlgn="base">
              <a:lnSpc>
                <a:spcPct val="90000"/>
              </a:lnSpc>
              <a:spcAft>
                <a:spcPct val="0"/>
              </a:spcAft>
              <a:buNone/>
            </a:pPr>
            <a:r>
              <a:rPr lang="en-US" altLang="nl-NL" sz="2400" kern="0" dirty="0">
                <a:solidFill>
                  <a:srgbClr val="000000"/>
                </a:solidFill>
              </a:rPr>
              <a:t>excl.</a:t>
            </a:r>
            <a:endParaRPr lang="nl-NL" altLang="nl-NL" sz="2400" kern="0" dirty="0">
              <a:solidFill>
                <a:srgbClr val="000000"/>
              </a:solidFill>
            </a:endParaRPr>
          </a:p>
          <a:p>
            <a:pPr eaLnBrk="1" hangingPunct="1">
              <a:lnSpc>
                <a:spcPct val="90000"/>
              </a:lnSpc>
              <a:buFontTx/>
              <a:buNone/>
            </a:pPr>
            <a:r>
              <a:rPr lang="nl-NL" altLang="nl-NL" sz="2400" dirty="0"/>
              <a:t>boekengeld, licenties online programma’s, </a:t>
            </a:r>
          </a:p>
          <a:p>
            <a:pPr lvl="0">
              <a:lnSpc>
                <a:spcPct val="90000"/>
              </a:lnSpc>
              <a:buNone/>
            </a:pPr>
            <a:r>
              <a:rPr lang="en-US" altLang="nl-NL" sz="2400" kern="0" dirty="0">
                <a:solidFill>
                  <a:srgbClr val="000000"/>
                </a:solidFill>
              </a:rPr>
              <a:t>laptop, </a:t>
            </a:r>
            <a:r>
              <a:rPr lang="nl-NL" altLang="nl-NL" sz="2400" dirty="0"/>
              <a:t>print kosten, evt. schort</a:t>
            </a:r>
          </a:p>
          <a:p>
            <a:pPr lvl="0">
              <a:lnSpc>
                <a:spcPct val="90000"/>
              </a:lnSpc>
              <a:buNone/>
            </a:pPr>
            <a:r>
              <a:rPr lang="nl-NL" altLang="nl-NL" sz="2400" dirty="0"/>
              <a:t>reiskosten naar school en stageadres </a:t>
            </a:r>
          </a:p>
          <a:p>
            <a:pPr>
              <a:lnSpc>
                <a:spcPct val="90000"/>
              </a:lnSpc>
              <a:buNone/>
            </a:pPr>
            <a:endParaRPr lang="nl-NL" altLang="nl-NL" sz="2400" i="1" dirty="0"/>
          </a:p>
          <a:p>
            <a:pPr>
              <a:lnSpc>
                <a:spcPct val="90000"/>
              </a:lnSpc>
              <a:buNone/>
            </a:pPr>
            <a:r>
              <a:rPr lang="nl-NL" altLang="nl-NL" sz="2400" i="1" dirty="0"/>
              <a:t>Inentingen Hepatitis-B (TA en DA) </a:t>
            </a:r>
            <a:r>
              <a:rPr lang="nl-NL" altLang="nl-NL" sz="2400" i="1" dirty="0">
                <a:solidFill>
                  <a:prstClr val="black"/>
                </a:solidFill>
              </a:rPr>
              <a:t>zijn op kosten van ROC</a:t>
            </a:r>
          </a:p>
          <a:p>
            <a:pPr>
              <a:lnSpc>
                <a:spcPct val="90000"/>
              </a:lnSpc>
              <a:buNone/>
            </a:pPr>
            <a:endParaRPr lang="nl-NL" altLang="nl-NL" sz="2400" i="1" dirty="0">
              <a:solidFill>
                <a:prstClr val="black"/>
              </a:solidFill>
            </a:endParaRPr>
          </a:p>
          <a:p>
            <a:pPr marL="0" indent="0">
              <a:buNone/>
            </a:pPr>
            <a:r>
              <a:rPr lang="nl-NL" sz="2400" b="1" dirty="0"/>
              <a:t>Financiële uitdaging?</a:t>
            </a:r>
          </a:p>
          <a:p>
            <a:pPr marL="0" indent="0">
              <a:buNone/>
            </a:pPr>
            <a:r>
              <a:rPr lang="nl-NL" sz="2400" dirty="0"/>
              <a:t>vraag via je trajectbegeleider een financieel spreekuur aan </a:t>
            </a:r>
          </a:p>
          <a:p>
            <a:pPr>
              <a:lnSpc>
                <a:spcPct val="90000"/>
              </a:lnSpc>
              <a:buNone/>
            </a:pPr>
            <a:endParaRPr lang="nl-NL" altLang="nl-NL" sz="2400" i="1" dirty="0"/>
          </a:p>
          <a:p>
            <a:pPr eaLnBrk="1" hangingPunct="1">
              <a:lnSpc>
                <a:spcPct val="90000"/>
              </a:lnSpc>
              <a:buFontTx/>
              <a:buNone/>
            </a:pPr>
            <a:endParaRPr lang="nl-NL" altLang="nl-NL" sz="2400" dirty="0"/>
          </a:p>
          <a:p>
            <a:pPr eaLnBrk="1" hangingPunct="1">
              <a:lnSpc>
                <a:spcPct val="90000"/>
              </a:lnSpc>
              <a:buFontTx/>
              <a:buNone/>
            </a:pPr>
            <a:endParaRPr lang="nl-NL" altLang="nl-NL" sz="2400" dirty="0"/>
          </a:p>
          <a:p>
            <a:pPr eaLnBrk="1" hangingPunct="1">
              <a:lnSpc>
                <a:spcPct val="90000"/>
              </a:lnSpc>
              <a:buFontTx/>
              <a:buNone/>
            </a:pPr>
            <a:endParaRPr lang="nl-NL" altLang="nl-NL" sz="2000" dirty="0"/>
          </a:p>
          <a:p>
            <a:pPr eaLnBrk="1" hangingPunct="1">
              <a:lnSpc>
                <a:spcPct val="90000"/>
              </a:lnSpc>
              <a:buFontTx/>
              <a:buNone/>
            </a:pPr>
            <a:r>
              <a:rPr lang="nl-NL" altLang="nl-NL" sz="2000" dirty="0"/>
              <a:t>Kijk ook eens op de site: Studie in cijfers </a:t>
            </a:r>
          </a:p>
        </p:txBody>
      </p:sp>
      <p:sp>
        <p:nvSpPr>
          <p:cNvPr id="25604" name="Rectangle 3"/>
          <p:cNvSpPr>
            <a:spLocks noGrp="1" noChangeArrowheads="1"/>
          </p:cNvSpPr>
          <p:nvPr>
            <p:ph type="title"/>
          </p:nvPr>
        </p:nvSpPr>
        <p:spPr>
          <a:xfrm>
            <a:off x="900113" y="0"/>
            <a:ext cx="7772400" cy="1268760"/>
          </a:xfrm>
          <a:noFill/>
        </p:spPr>
        <p:txBody>
          <a:bodyPr lIns="95790" tIns="47895" rIns="95790" bIns="47895">
            <a:normAutofit fontScale="90000"/>
          </a:bodyPr>
          <a:lstStyle/>
          <a:p>
            <a:pPr eaLnBrk="1" hangingPunct="1"/>
            <a:r>
              <a:rPr lang="nl-NL" altLang="nl-NL" b="1" dirty="0">
                <a:solidFill>
                  <a:srgbClr val="FF6600"/>
                </a:solidFill>
              </a:rPr>
              <a:t>Kosten</a:t>
            </a:r>
            <a:r>
              <a:rPr lang="nl-NL" altLang="nl-NL" b="1" dirty="0">
                <a:solidFill>
                  <a:schemeClr val="tx1"/>
                </a:solidFill>
              </a:rPr>
              <a:t> </a:t>
            </a:r>
            <a:br>
              <a:rPr lang="nl-NL" altLang="nl-NL" b="1" dirty="0">
                <a:solidFill>
                  <a:schemeClr val="tx1"/>
                </a:solidFill>
              </a:rPr>
            </a:br>
            <a:r>
              <a:rPr lang="nl-NL" altLang="nl-NL" dirty="0">
                <a:solidFill>
                  <a:schemeClr val="tx1"/>
                </a:solidFill>
              </a:rPr>
              <a:t>(</a:t>
            </a:r>
            <a:r>
              <a:rPr lang="nl-NL" altLang="nl-NL" dirty="0"/>
              <a:t>te vinden op ROC-site)</a:t>
            </a:r>
            <a:endParaRPr lang="nl-NL" altLang="nl-NL" dirty="0">
              <a:solidFill>
                <a:schemeClr val="tx1"/>
              </a:solidFill>
            </a:endParaRPr>
          </a:p>
        </p:txBody>
      </p:sp>
      <p:pic>
        <p:nvPicPr>
          <p:cNvPr id="2" name="Audio 1">
            <a:hlinkClick r:id="" action="ppaction://media"/>
            <a:extLst>
              <a:ext uri="{FF2B5EF4-FFF2-40B4-BE49-F238E27FC236}">
                <a16:creationId xmlns:a16="http://schemas.microsoft.com/office/drawing/2014/main" id="{ECE20130-626D-49B9-AE4C-DAAF3B1FD7E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75431449"/>
      </p:ext>
    </p:extLst>
  </p:cSld>
  <p:clrMapOvr>
    <a:masterClrMapping/>
  </p:clrMapOvr>
  <mc:AlternateContent xmlns:mc="http://schemas.openxmlformats.org/markup-compatibility/2006" xmlns:p14="http://schemas.microsoft.com/office/powerpoint/2010/main">
    <mc:Choice Requires="p14">
      <p:transition spd="slow" p14:dur="2000" advTm="84271"/>
    </mc:Choice>
    <mc:Fallback xmlns="">
      <p:transition spd="slow" advTm="842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marL="342900" lvl="0" indent="-342900">
              <a:lnSpc>
                <a:spcPct val="80000"/>
              </a:lnSpc>
              <a:spcBef>
                <a:spcPct val="20000"/>
              </a:spcBef>
            </a:pPr>
            <a:r>
              <a:rPr lang="nl-NL" altLang="nl-NL" sz="3100" b="1" dirty="0">
                <a:solidFill>
                  <a:srgbClr val="FF6600"/>
                </a:solidFill>
                <a:ea typeface="+mn-ea"/>
                <a:cs typeface="+mn-cs"/>
              </a:rPr>
              <a:t>VMBO-Oriëntatiemomenten en meeloopdagen: </a:t>
            </a:r>
            <a:br>
              <a:rPr lang="nl-NL" altLang="nl-NL" sz="2000" dirty="0">
                <a:solidFill>
                  <a:prstClr val="black"/>
                </a:solidFill>
                <a:ea typeface="+mn-ea"/>
                <a:cs typeface="+mn-cs"/>
              </a:rPr>
            </a:br>
            <a:br>
              <a:rPr lang="nl-NL" altLang="nl-NL" sz="2000" dirty="0">
                <a:solidFill>
                  <a:prstClr val="black"/>
                </a:solidFill>
                <a:ea typeface="+mn-ea"/>
                <a:cs typeface="+mn-cs"/>
              </a:rPr>
            </a:br>
            <a:endParaRPr lang="nl-NL" dirty="0"/>
          </a:p>
        </p:txBody>
      </p:sp>
      <p:sp>
        <p:nvSpPr>
          <p:cNvPr id="3" name="Tijdelijke aanduiding voor inhoud 2"/>
          <p:cNvSpPr>
            <a:spLocks noGrp="1"/>
          </p:cNvSpPr>
          <p:nvPr>
            <p:ph idx="1"/>
          </p:nvPr>
        </p:nvSpPr>
        <p:spPr>
          <a:xfrm>
            <a:off x="457200" y="1052736"/>
            <a:ext cx="8229600" cy="5073427"/>
          </a:xfrm>
        </p:spPr>
        <p:txBody>
          <a:bodyPr vert="horz" lIns="91440" tIns="45720" rIns="91440" bIns="45720" rtlCol="0" anchor="t">
            <a:normAutofit/>
          </a:bodyPr>
          <a:lstStyle/>
          <a:p>
            <a:pPr marL="400050" lvl="1" indent="0">
              <a:lnSpc>
                <a:spcPct val="80000"/>
              </a:lnSpc>
              <a:buNone/>
            </a:pPr>
            <a:r>
              <a:rPr lang="nl-NL" altLang="nl-NL" sz="2000" dirty="0"/>
              <a:t>zie </a:t>
            </a:r>
            <a:r>
              <a:rPr lang="nl-NL" altLang="nl-NL" sz="2000" dirty="0">
                <a:hlinkClick r:id="rId5"/>
              </a:rPr>
              <a:t>www.roc-nijmegen.nl/meelopen</a:t>
            </a:r>
            <a:r>
              <a:rPr lang="nl-NL" altLang="nl-NL" sz="2000" dirty="0"/>
              <a:t>  (info bij  je decaan)</a:t>
            </a:r>
          </a:p>
          <a:p>
            <a:endParaRPr lang="nl-NL" dirty="0"/>
          </a:p>
        </p:txBody>
      </p:sp>
      <p:pic>
        <p:nvPicPr>
          <p:cNvPr id="1028" name="Picture 4" descr="Afbeeldingsresultaten voor kiezen op maat roc nijmegen"/>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r="11114"/>
          <a:stretch/>
        </p:blipFill>
        <p:spPr bwMode="auto">
          <a:xfrm rot="21163102">
            <a:off x="436174" y="1734825"/>
            <a:ext cx="2374400" cy="102137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Afbeeldingsresultaten voor kiezen op maat roc nijmegen"/>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6205" r="18889"/>
          <a:stretch/>
        </p:blipFill>
        <p:spPr bwMode="auto">
          <a:xfrm rot="642206">
            <a:off x="5909113" y="3026267"/>
            <a:ext cx="2355970" cy="1387868"/>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Afbeeldingsresultaten voor kiezen op maat roc nijmegen"/>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29748"/>
          <a:stretch/>
        </p:blipFill>
        <p:spPr bwMode="auto">
          <a:xfrm rot="698819">
            <a:off x="269100" y="3138871"/>
            <a:ext cx="2651029" cy="1442837"/>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Afbeeldingsresultaten voor kiezen op maat roc nijmegen"/>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728" t="5921" r="50000" b="-5921"/>
          <a:stretch/>
        </p:blipFill>
        <p:spPr bwMode="auto">
          <a:xfrm rot="490396">
            <a:off x="4283968" y="4842649"/>
            <a:ext cx="2580046" cy="1944653"/>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Afbeeldingsresultaten voor kiezen op maat roc nijmegen"/>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b="6784"/>
          <a:stretch/>
        </p:blipFill>
        <p:spPr bwMode="auto">
          <a:xfrm>
            <a:off x="107504" y="5002368"/>
            <a:ext cx="4559926" cy="1625217"/>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372200" y="1414719"/>
            <a:ext cx="2167136" cy="1625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8" name="Picture 14"/>
          <p:cNvPicPr>
            <a:picLocks noChangeAspect="1" noChangeArrowheads="1"/>
          </p:cNvPicPr>
          <p:nvPr/>
        </p:nvPicPr>
        <p:blipFill rotWithShape="1">
          <a:blip r:embed="rId12">
            <a:extLst>
              <a:ext uri="{28A0092B-C50C-407E-A947-70E740481C1C}">
                <a14:useLocalDpi xmlns:a14="http://schemas.microsoft.com/office/drawing/2010/main" val="0"/>
              </a:ext>
            </a:extLst>
          </a:blip>
          <a:srcRect l="3885" t="4712" r="3831" b="5225"/>
          <a:stretch/>
        </p:blipFill>
        <p:spPr bwMode="auto">
          <a:xfrm rot="21211215">
            <a:off x="6660232" y="4410936"/>
            <a:ext cx="1978486" cy="1553464"/>
          </a:xfrm>
          <a:prstGeom prst="rect">
            <a:avLst/>
          </a:prstGeom>
          <a:solidFill>
            <a:srgbClr val="FFFFFF">
              <a:shade val="85000"/>
            </a:srgbClr>
          </a:solidFill>
          <a:ln w="9525">
            <a:no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Afbeelding 4">
            <a:extLst>
              <a:ext uri="{FF2B5EF4-FFF2-40B4-BE49-F238E27FC236}">
                <a16:creationId xmlns:a16="http://schemas.microsoft.com/office/drawing/2014/main" id="{375EE087-AE25-482B-8864-AFC2CE4CE0AA}"/>
              </a:ext>
            </a:extLst>
          </p:cNvPr>
          <p:cNvPicPr>
            <a:picLocks noChangeAspect="1"/>
          </p:cNvPicPr>
          <p:nvPr/>
        </p:nvPicPr>
        <p:blipFill rotWithShape="1">
          <a:blip r:embed="rId13"/>
          <a:srcRect t="17568" r="444" b="6581"/>
          <a:stretch/>
        </p:blipFill>
        <p:spPr>
          <a:xfrm>
            <a:off x="2909888" y="2314575"/>
            <a:ext cx="3195661" cy="1986237"/>
          </a:xfrm>
          <a:prstGeom prst="rect">
            <a:avLst/>
          </a:prstGeom>
        </p:spPr>
      </p:pic>
      <p:pic>
        <p:nvPicPr>
          <p:cNvPr id="5" name="Audio 4">
            <a:hlinkClick r:id="" action="ppaction://media"/>
            <a:extLst>
              <a:ext uri="{FF2B5EF4-FFF2-40B4-BE49-F238E27FC236}">
                <a16:creationId xmlns:a16="http://schemas.microsoft.com/office/drawing/2014/main" id="{D8F1F0C0-2871-47FD-AE02-E505BDF0EE07}"/>
              </a:ext>
            </a:extLst>
          </p:cNvPr>
          <p:cNvPicPr>
            <a:picLocks noChangeAspect="1"/>
          </p:cNvPicPr>
          <p:nvPr>
            <a:audioFile r:link="rId2"/>
            <p:extLst>
              <p:ext uri="{DAA4B4D4-6D71-4841-9C94-3DE7FCFB9230}">
                <p14:media xmlns:p14="http://schemas.microsoft.com/office/powerpoint/2010/main" r:embed="rId1"/>
              </p:ext>
            </p:extLst>
          </p:nvPr>
        </p:nvPicPr>
        <p:blipFill>
          <a:blip r:embed="rId14"/>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691348405"/>
      </p:ext>
    </p:extLst>
  </p:cSld>
  <p:clrMapOvr>
    <a:masterClrMapping/>
  </p:clrMapOvr>
  <mc:AlternateContent xmlns:mc="http://schemas.openxmlformats.org/markup-compatibility/2006" xmlns:p14="http://schemas.microsoft.com/office/powerpoint/2010/main">
    <mc:Choice Requires="p14">
      <p:transition spd="slow" p14:dur="2000" advTm="34501"/>
    </mc:Choice>
    <mc:Fallback xmlns="">
      <p:transition spd="slow" advTm="345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C7BE11-5E74-479A-A6A7-8C86CD8BA692}"/>
              </a:ext>
            </a:extLst>
          </p:cNvPr>
          <p:cNvSpPr>
            <a:spLocks noGrp="1"/>
          </p:cNvSpPr>
          <p:nvPr>
            <p:ph type="title"/>
          </p:nvPr>
        </p:nvSpPr>
        <p:spPr/>
        <p:txBody>
          <a:bodyPr/>
          <a:lstStyle/>
          <a:p>
            <a:r>
              <a:rPr lang="nl-NL"/>
              <a:t>Ben jij al er al uit?</a:t>
            </a:r>
          </a:p>
        </p:txBody>
      </p:sp>
      <p:sp>
        <p:nvSpPr>
          <p:cNvPr id="3" name="Tijdelijke aanduiding voor tekst 2">
            <a:extLst>
              <a:ext uri="{FF2B5EF4-FFF2-40B4-BE49-F238E27FC236}">
                <a16:creationId xmlns:a16="http://schemas.microsoft.com/office/drawing/2014/main" id="{2D8C998F-B6D9-4BE1-96E5-55A6B283B3AD}"/>
              </a:ext>
            </a:extLst>
          </p:cNvPr>
          <p:cNvSpPr>
            <a:spLocks noGrp="1"/>
          </p:cNvSpPr>
          <p:nvPr>
            <p:ph type="body" sz="quarter" idx="10"/>
          </p:nvPr>
        </p:nvSpPr>
        <p:spPr/>
        <p:txBody>
          <a:bodyPr>
            <a:normAutofit fontScale="77500" lnSpcReduction="20000"/>
          </a:bodyPr>
          <a:lstStyle/>
          <a:p>
            <a:pPr marL="0" indent="0">
              <a:buNone/>
            </a:pPr>
            <a:r>
              <a:rPr lang="nl-NL" dirty="0"/>
              <a:t>Heb jij jouw keuze gemaakt? YES! Je kunt je nu aanmelden via de webpagina van de opleiding die je gekozen hebt. </a:t>
            </a:r>
          </a:p>
          <a:p>
            <a:pPr marL="0" indent="0">
              <a:buNone/>
            </a:pPr>
            <a:r>
              <a:rPr lang="nl-NL" dirty="0"/>
              <a:t>Na jouw aanmelding nodigen we je graag uit voor een kennismakings- of intakegesprek. </a:t>
            </a:r>
          </a:p>
          <a:p>
            <a:pPr marL="0" indent="0">
              <a:buNone/>
            </a:pPr>
            <a:endParaRPr lang="nl-NL" dirty="0"/>
          </a:p>
          <a:p>
            <a:pPr marL="0" indent="0">
              <a:buNone/>
            </a:pPr>
            <a:r>
              <a:rPr lang="nl-NL" dirty="0"/>
              <a:t>Op </a:t>
            </a:r>
            <a:r>
              <a:rPr lang="nl-NL" dirty="0">
                <a:hlinkClick r:id="rId5"/>
              </a:rPr>
              <a:t>www.roc-nijmegen.nl/aanmelden-mbo</a:t>
            </a:r>
            <a:r>
              <a:rPr lang="nl-NL" dirty="0"/>
              <a:t> vind je alle informatie over aanmelden en toelating.</a:t>
            </a:r>
          </a:p>
          <a:p>
            <a:pPr marL="0" indent="0">
              <a:buNone/>
            </a:pPr>
            <a:endParaRPr lang="nl-NL" dirty="0"/>
          </a:p>
          <a:p>
            <a:pPr marL="0" indent="0">
              <a:buNone/>
            </a:pPr>
            <a:r>
              <a:rPr lang="nl-NL" dirty="0">
                <a:solidFill>
                  <a:prstClr val="black"/>
                </a:solidFill>
              </a:rPr>
              <a:t>(De beschikbare opleidingsplaatsen worden ingevuld op volgorde van ontvangstdatum van de aanmelding)</a:t>
            </a:r>
            <a:endParaRPr lang="nl-NL" b="1" dirty="0">
              <a:solidFill>
                <a:srgbClr val="FF6600"/>
              </a:solidFill>
            </a:endParaRPr>
          </a:p>
          <a:p>
            <a:pPr marL="0" indent="0">
              <a:buNone/>
            </a:pPr>
            <a:endParaRPr lang="nl-NL" dirty="0"/>
          </a:p>
        </p:txBody>
      </p:sp>
      <p:pic>
        <p:nvPicPr>
          <p:cNvPr id="5" name="Audio 4">
            <a:hlinkClick r:id="" action="ppaction://media"/>
            <a:extLst>
              <a:ext uri="{FF2B5EF4-FFF2-40B4-BE49-F238E27FC236}">
                <a16:creationId xmlns:a16="http://schemas.microsoft.com/office/drawing/2014/main" id="{539716E8-6ACF-4A45-8460-188403EB980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445844151"/>
      </p:ext>
    </p:extLst>
  </p:cSld>
  <p:clrMapOvr>
    <a:masterClrMapping/>
  </p:clrMapOvr>
  <mc:AlternateContent xmlns:mc="http://schemas.openxmlformats.org/markup-compatibility/2006" xmlns:p14="http://schemas.microsoft.com/office/powerpoint/2010/main">
    <mc:Choice Requires="p14">
      <p:transition spd="slow" p14:dur="2000" advTm="26525"/>
    </mc:Choice>
    <mc:Fallback xmlns="">
      <p:transition spd="slow" advTm="2652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C1F1D-E379-44CD-B47E-CE9823C52AF4}"/>
              </a:ext>
            </a:extLst>
          </p:cNvPr>
          <p:cNvSpPr>
            <a:spLocks noGrp="1"/>
          </p:cNvSpPr>
          <p:nvPr>
            <p:ph type="title"/>
          </p:nvPr>
        </p:nvSpPr>
        <p:spPr/>
        <p:txBody>
          <a:bodyPr/>
          <a:lstStyle/>
          <a:p>
            <a:r>
              <a:rPr lang="nl-NL">
                <a:latin typeface="Arial"/>
                <a:cs typeface="Arial"/>
              </a:rPr>
              <a:t>Handige links</a:t>
            </a:r>
            <a:endParaRPr lang="nl-NL"/>
          </a:p>
        </p:txBody>
      </p:sp>
      <p:sp>
        <p:nvSpPr>
          <p:cNvPr id="3" name="Tijdelijke aanduiding voor tekst 2">
            <a:extLst>
              <a:ext uri="{FF2B5EF4-FFF2-40B4-BE49-F238E27FC236}">
                <a16:creationId xmlns:a16="http://schemas.microsoft.com/office/drawing/2014/main" id="{7E3A91F7-77D7-48F4-8650-939ADCB874EC}"/>
              </a:ext>
            </a:extLst>
          </p:cNvPr>
          <p:cNvSpPr>
            <a:spLocks noGrp="1"/>
          </p:cNvSpPr>
          <p:nvPr>
            <p:ph type="body" sz="quarter" idx="10"/>
          </p:nvPr>
        </p:nvSpPr>
        <p:spPr/>
        <p:txBody>
          <a:bodyPr vert="horz" lIns="91440" tIns="45720" rIns="91440" bIns="45720" rtlCol="0" anchor="t">
            <a:normAutofit fontScale="77500" lnSpcReduction="20000"/>
          </a:bodyPr>
          <a:lstStyle/>
          <a:p>
            <a:pPr marL="0" indent="0">
              <a:buNone/>
            </a:pPr>
            <a:r>
              <a:rPr lang="nl-NL" b="1">
                <a:ea typeface="+mn-lt"/>
                <a:cs typeface="+mn-lt"/>
              </a:rPr>
              <a:t>Website-pagina’s </a:t>
            </a:r>
            <a:endParaRPr lang="en-US">
              <a:ea typeface="+mn-lt"/>
              <a:cs typeface="+mn-lt"/>
            </a:endParaRPr>
          </a:p>
          <a:p>
            <a:r>
              <a:rPr lang="nl-NL" sz="2300" i="1">
                <a:ea typeface="+mn-lt"/>
                <a:cs typeface="+mn-lt"/>
              </a:rPr>
              <a:t>Opleidingsfolder bekijken/aanvragen: </a:t>
            </a:r>
            <a:r>
              <a:rPr lang="nl-NL" sz="2300">
                <a:ea typeface="+mn-lt"/>
                <a:cs typeface="+mn-lt"/>
                <a:hlinkClick r:id="rId5"/>
              </a:rPr>
              <a:t>https://www.roc-nijmegen.nl/folder</a:t>
            </a:r>
            <a:r>
              <a:rPr lang="nl-NL" sz="2300">
                <a:ea typeface="+mn-lt"/>
                <a:cs typeface="+mn-lt"/>
              </a:rPr>
              <a:t> </a:t>
            </a:r>
          </a:p>
          <a:p>
            <a:r>
              <a:rPr lang="nl-NL" sz="2300" i="1">
                <a:ea typeface="+mn-lt"/>
                <a:cs typeface="+mn-lt"/>
              </a:rPr>
              <a:t>Hulp bij studiekeuze-pagina: </a:t>
            </a:r>
            <a:r>
              <a:rPr lang="nl-NL" sz="2300">
                <a:ea typeface="+mn-lt"/>
                <a:cs typeface="+mn-lt"/>
                <a:hlinkClick r:id="rId6"/>
              </a:rPr>
              <a:t>www</a:t>
            </a:r>
            <a:r>
              <a:rPr lang="nl-NL" sz="2300" i="1">
                <a:ea typeface="+mn-lt"/>
                <a:cs typeface="+mn-lt"/>
                <a:hlinkClick r:id="rId6"/>
              </a:rPr>
              <a:t>.</a:t>
            </a:r>
            <a:r>
              <a:rPr lang="nl-NL" sz="2300">
                <a:ea typeface="+mn-lt"/>
                <a:cs typeface="+mn-lt"/>
                <a:hlinkClick r:id="rId6"/>
              </a:rPr>
              <a:t>roc-nijmegen.nl/studiekeuze</a:t>
            </a:r>
            <a:r>
              <a:rPr lang="nl-NL" sz="2300">
                <a:ea typeface="+mn-lt"/>
                <a:cs typeface="+mn-lt"/>
              </a:rPr>
              <a:t>  </a:t>
            </a:r>
            <a:endParaRPr lang="nl-NL" sz="2300">
              <a:cs typeface="Arial"/>
            </a:endParaRPr>
          </a:p>
          <a:p>
            <a:r>
              <a:rPr lang="nl-NL" sz="2300" i="1">
                <a:ea typeface="+mn-lt"/>
                <a:cs typeface="+mn-lt"/>
              </a:rPr>
              <a:t>Beroepsinteressetest: </a:t>
            </a:r>
            <a:r>
              <a:rPr lang="nl-NL" sz="2300">
                <a:ea typeface="+mn-lt"/>
                <a:cs typeface="+mn-lt"/>
                <a:hlinkClick r:id="rId7"/>
              </a:rPr>
              <a:t>www.roc-nijmegen.nl/bit</a:t>
            </a:r>
            <a:r>
              <a:rPr lang="nl-NL" sz="2300">
                <a:ea typeface="+mn-lt"/>
                <a:cs typeface="+mn-lt"/>
              </a:rPr>
              <a:t> </a:t>
            </a:r>
            <a:endParaRPr lang="en-US" sz="2300">
              <a:ea typeface="+mn-lt"/>
              <a:cs typeface="+mn-lt"/>
            </a:endParaRPr>
          </a:p>
          <a:p>
            <a:r>
              <a:rPr lang="nl-NL" sz="2300" i="1">
                <a:ea typeface="+mn-lt"/>
                <a:cs typeface="+mn-lt"/>
              </a:rPr>
              <a:t>Pagina met alle werkvelden op een rij</a:t>
            </a:r>
            <a:r>
              <a:rPr lang="nl-NL" sz="2300">
                <a:ea typeface="+mn-lt"/>
                <a:cs typeface="+mn-lt"/>
              </a:rPr>
              <a:t>: </a:t>
            </a:r>
            <a:r>
              <a:rPr lang="nl-NL" sz="2300">
                <a:ea typeface="+mn-lt"/>
                <a:cs typeface="+mn-lt"/>
                <a:hlinkClick r:id="rId8"/>
              </a:rPr>
              <a:t>www.roc-nijmegen.nl/mbo</a:t>
            </a:r>
            <a:r>
              <a:rPr lang="nl-NL" sz="2300">
                <a:ea typeface="+mn-lt"/>
                <a:cs typeface="+mn-lt"/>
              </a:rPr>
              <a:t> </a:t>
            </a:r>
            <a:endParaRPr lang="en-US" sz="2300">
              <a:ea typeface="+mn-lt"/>
              <a:cs typeface="+mn-lt"/>
            </a:endParaRPr>
          </a:p>
          <a:p>
            <a:r>
              <a:rPr lang="nl-NL" sz="2300" i="1">
                <a:ea typeface="+mn-lt"/>
                <a:cs typeface="+mn-lt"/>
              </a:rPr>
              <a:t>Gesprek met studiekeuzeadviseur: </a:t>
            </a:r>
            <a:r>
              <a:rPr lang="nl-NL" sz="2300">
                <a:ea typeface="+mn-lt"/>
                <a:cs typeface="+mn-lt"/>
                <a:hlinkClick r:id="rId9"/>
              </a:rPr>
              <a:t>www</a:t>
            </a:r>
            <a:r>
              <a:rPr lang="nl-NL" sz="2300" i="1">
                <a:ea typeface="+mn-lt"/>
                <a:cs typeface="+mn-lt"/>
                <a:hlinkClick r:id="rId9"/>
              </a:rPr>
              <a:t>.</a:t>
            </a:r>
            <a:r>
              <a:rPr lang="nl-NL" sz="2300">
                <a:ea typeface="+mn-lt"/>
                <a:cs typeface="+mn-lt"/>
                <a:hlinkClick r:id="rId9"/>
              </a:rPr>
              <a:t>roc-nijmegen.nl/adviesgesprek</a:t>
            </a:r>
            <a:r>
              <a:rPr lang="nl-NL" sz="2300">
                <a:ea typeface="+mn-lt"/>
                <a:cs typeface="+mn-lt"/>
              </a:rPr>
              <a:t> </a:t>
            </a:r>
            <a:endParaRPr lang="en-US" sz="2300">
              <a:ea typeface="+mn-lt"/>
              <a:cs typeface="+mn-lt"/>
            </a:endParaRPr>
          </a:p>
          <a:p>
            <a:r>
              <a:rPr lang="nl-NL" sz="2300" i="1">
                <a:ea typeface="+mn-lt"/>
                <a:cs typeface="+mn-lt"/>
              </a:rPr>
              <a:t>Open Dag</a:t>
            </a:r>
            <a:r>
              <a:rPr lang="nl-NL" sz="2300">
                <a:ea typeface="+mn-lt"/>
                <a:cs typeface="+mn-lt"/>
              </a:rPr>
              <a:t>: </a:t>
            </a:r>
            <a:r>
              <a:rPr lang="nl-NL" sz="2300">
                <a:ea typeface="+mn-lt"/>
                <a:cs typeface="+mn-lt"/>
                <a:hlinkClick r:id="rId10"/>
              </a:rPr>
              <a:t>www.roc-nijmegen.nl/opendag</a:t>
            </a:r>
            <a:r>
              <a:rPr lang="nl-NL" sz="2300">
                <a:ea typeface="+mn-lt"/>
                <a:cs typeface="+mn-lt"/>
              </a:rPr>
              <a:t> </a:t>
            </a:r>
            <a:endParaRPr lang="en-US" sz="2300">
              <a:ea typeface="+mn-lt"/>
              <a:cs typeface="+mn-lt"/>
            </a:endParaRPr>
          </a:p>
          <a:p>
            <a:r>
              <a:rPr lang="nl-NL" sz="2300" i="1">
                <a:ea typeface="+mn-lt"/>
                <a:cs typeface="+mn-lt"/>
              </a:rPr>
              <a:t>Meelopen: </a:t>
            </a:r>
            <a:r>
              <a:rPr lang="nl-NL" sz="2300">
                <a:ea typeface="+mn-lt"/>
                <a:cs typeface="+mn-lt"/>
                <a:hlinkClick r:id="rId11"/>
              </a:rPr>
              <a:t>www.roc-nijmegen.nl/meelopen</a:t>
            </a:r>
            <a:r>
              <a:rPr lang="nl-NL" sz="2300">
                <a:ea typeface="+mn-lt"/>
                <a:cs typeface="+mn-lt"/>
              </a:rPr>
              <a:t> </a:t>
            </a:r>
          </a:p>
          <a:p>
            <a:r>
              <a:rPr lang="nl-NL" sz="2300" i="1">
                <a:ea typeface="+mn-lt"/>
                <a:cs typeface="+mn-lt"/>
              </a:rPr>
              <a:t>Video’s De Wereld van</a:t>
            </a:r>
            <a:r>
              <a:rPr lang="nl-NL" sz="2300">
                <a:ea typeface="+mn-lt"/>
                <a:cs typeface="+mn-lt"/>
              </a:rPr>
              <a:t>: </a:t>
            </a:r>
            <a:r>
              <a:rPr lang="nl-NL" sz="2300">
                <a:ea typeface="+mn-lt"/>
                <a:cs typeface="+mn-lt"/>
                <a:hlinkClick r:id="rId12"/>
              </a:rPr>
              <a:t>www.roc-nijmegen.nl/toekomst</a:t>
            </a:r>
            <a:r>
              <a:rPr lang="nl-NL" sz="2300">
                <a:ea typeface="+mn-lt"/>
                <a:cs typeface="+mn-lt"/>
              </a:rPr>
              <a:t>   </a:t>
            </a:r>
            <a:endParaRPr lang="en-US" sz="2300">
              <a:ea typeface="+mn-lt"/>
              <a:cs typeface="+mn-lt"/>
            </a:endParaRPr>
          </a:p>
          <a:p>
            <a:r>
              <a:rPr lang="nl-NL" sz="2300" i="1">
                <a:ea typeface="+mn-lt"/>
                <a:cs typeface="+mn-lt"/>
              </a:rPr>
              <a:t>Locatievideo’s</a:t>
            </a:r>
            <a:r>
              <a:rPr lang="nl-NL" sz="2300">
                <a:ea typeface="+mn-lt"/>
                <a:cs typeface="+mn-lt"/>
              </a:rPr>
              <a:t>: </a:t>
            </a:r>
            <a:r>
              <a:rPr lang="nl-NL" sz="2300">
                <a:ea typeface="+mn-lt"/>
                <a:cs typeface="+mn-lt"/>
                <a:hlinkClick r:id="rId13"/>
              </a:rPr>
              <a:t>www.roc-nijmegen.nl/locatie</a:t>
            </a:r>
            <a:r>
              <a:rPr lang="nl-NL">
                <a:ea typeface="+mn-lt"/>
                <a:cs typeface="+mn-lt"/>
              </a:rPr>
              <a:t> </a:t>
            </a:r>
            <a:endParaRPr lang="nl-NL">
              <a:cs typeface="Arial"/>
            </a:endParaRPr>
          </a:p>
          <a:p>
            <a:pPr marL="457200" lvl="1" indent="0">
              <a:buNone/>
            </a:pPr>
            <a:endParaRPr lang="nl-NL">
              <a:cs typeface="Arial"/>
            </a:endParaRPr>
          </a:p>
          <a:p>
            <a:r>
              <a:rPr lang="nl-NL">
                <a:cs typeface="Arial"/>
                <a:hlinkClick r:id="rId14"/>
              </a:rPr>
              <a:t>www.kiesmbo.nl</a:t>
            </a:r>
            <a:r>
              <a:rPr lang="nl-NL">
                <a:cs typeface="Arial"/>
              </a:rPr>
              <a:t> </a:t>
            </a:r>
          </a:p>
          <a:p>
            <a:endParaRPr lang="nl-NL">
              <a:cs typeface="Arial"/>
            </a:endParaRPr>
          </a:p>
          <a:p>
            <a:endParaRPr lang="nl-NL">
              <a:cs typeface="Arial"/>
            </a:endParaRPr>
          </a:p>
          <a:p>
            <a:endParaRPr lang="nl-NL">
              <a:cs typeface="Arial"/>
            </a:endParaRPr>
          </a:p>
          <a:p>
            <a:endParaRPr lang="nl-NL">
              <a:cs typeface="Arial"/>
            </a:endParaRPr>
          </a:p>
        </p:txBody>
      </p:sp>
      <p:pic>
        <p:nvPicPr>
          <p:cNvPr id="4" name="Audio 3">
            <a:hlinkClick r:id="" action="ppaction://media"/>
            <a:extLst>
              <a:ext uri="{FF2B5EF4-FFF2-40B4-BE49-F238E27FC236}">
                <a16:creationId xmlns:a16="http://schemas.microsoft.com/office/drawing/2014/main" id="{E1F9AC3B-0275-40B5-9223-BB25C42B081A}"/>
              </a:ext>
            </a:extLst>
          </p:cNvPr>
          <p:cNvPicPr>
            <a:picLocks noChangeAspect="1"/>
          </p:cNvPicPr>
          <p:nvPr>
            <a:audioFile r:link="rId2"/>
            <p:extLst>
              <p:ext uri="{DAA4B4D4-6D71-4841-9C94-3DE7FCFB9230}">
                <p14:media xmlns:p14="http://schemas.microsoft.com/office/powerpoint/2010/main" r:embed="rId1"/>
              </p:ext>
            </p:extLst>
          </p:nvPr>
        </p:nvPicPr>
        <p:blipFill>
          <a:blip r:embed="rId1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364692044"/>
      </p:ext>
    </p:extLst>
  </p:cSld>
  <p:clrMapOvr>
    <a:masterClrMapping/>
  </p:clrMapOvr>
  <mc:AlternateContent xmlns:mc="http://schemas.openxmlformats.org/markup-compatibility/2006" xmlns:p14="http://schemas.microsoft.com/office/powerpoint/2010/main">
    <mc:Choice Requires="p14">
      <p:transition spd="slow" p14:dur="2000" advTm="13688"/>
    </mc:Choice>
    <mc:Fallback xmlns="">
      <p:transition spd="slow" advTm="136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FF0B9E-2163-4992-B700-E9DD3C1E9A12}"/>
              </a:ext>
            </a:extLst>
          </p:cNvPr>
          <p:cNvSpPr>
            <a:spLocks noGrp="1"/>
          </p:cNvSpPr>
          <p:nvPr>
            <p:ph type="title"/>
          </p:nvPr>
        </p:nvSpPr>
        <p:spPr/>
        <p:txBody>
          <a:bodyPr/>
          <a:lstStyle/>
          <a:p>
            <a:r>
              <a:rPr lang="nl-NL"/>
              <a:t>Presentatie thuis nalezen? </a:t>
            </a:r>
          </a:p>
        </p:txBody>
      </p:sp>
      <p:sp>
        <p:nvSpPr>
          <p:cNvPr id="3" name="Tijdelijke aanduiding voor tekst 2">
            <a:extLst>
              <a:ext uri="{FF2B5EF4-FFF2-40B4-BE49-F238E27FC236}">
                <a16:creationId xmlns:a16="http://schemas.microsoft.com/office/drawing/2014/main" id="{5E49916B-30F4-4CE9-8452-72A2A6B86472}"/>
              </a:ext>
            </a:extLst>
          </p:cNvPr>
          <p:cNvSpPr>
            <a:spLocks noGrp="1"/>
          </p:cNvSpPr>
          <p:nvPr>
            <p:ph type="body" sz="quarter" idx="10"/>
          </p:nvPr>
        </p:nvSpPr>
        <p:spPr/>
        <p:txBody>
          <a:bodyPr>
            <a:normAutofit fontScale="85000" lnSpcReduction="10000"/>
          </a:bodyPr>
          <a:lstStyle/>
          <a:p>
            <a:pPr marL="457200" indent="-457200">
              <a:buFont typeface="+mj-lt"/>
              <a:buAutoNum type="arabicPeriod"/>
            </a:pPr>
            <a:r>
              <a:rPr lang="nl-NL" dirty="0"/>
              <a:t>Stuur een e-mail naar mij:</a:t>
            </a:r>
          </a:p>
          <a:p>
            <a:pPr marL="800100" lvl="1" indent="-457200"/>
            <a:r>
              <a:rPr lang="nl-NL" i="1" dirty="0"/>
              <a:t>Emailadres voorlichter </a:t>
            </a:r>
          </a:p>
          <a:p>
            <a:pPr marL="457200" indent="-457200">
              <a:buFont typeface="+mj-lt"/>
              <a:buAutoNum type="arabicPeriod"/>
            </a:pPr>
            <a:r>
              <a:rPr lang="nl-NL" dirty="0"/>
              <a:t>Zet in het onderwerp “presentatie”</a:t>
            </a:r>
          </a:p>
          <a:p>
            <a:pPr marL="457200" indent="-457200">
              <a:buFont typeface="+mj-lt"/>
              <a:buAutoNum type="arabicPeriod"/>
            </a:pPr>
            <a:r>
              <a:rPr lang="nl-NL" dirty="0"/>
              <a:t>Dan stuur ik jou z.s.m. deze presentatie </a:t>
            </a:r>
          </a:p>
          <a:p>
            <a:pPr marL="0" indent="0">
              <a:buNone/>
            </a:pPr>
            <a:endParaRPr lang="nl-NL" dirty="0"/>
          </a:p>
          <a:p>
            <a:pPr marL="0" indent="0">
              <a:buNone/>
            </a:pPr>
            <a:r>
              <a:rPr lang="nl-NL" dirty="0"/>
              <a:t>Ook op de website bij de opleidingen staan diverse video’s en andere presentaties die je kunt bekijken. </a:t>
            </a:r>
          </a:p>
          <a:p>
            <a:pPr marL="0" indent="0">
              <a:buNone/>
            </a:pPr>
            <a:r>
              <a:rPr lang="nl-NL" dirty="0"/>
              <a:t>Volg #</a:t>
            </a:r>
            <a:r>
              <a:rPr lang="nl-NL" dirty="0" err="1"/>
              <a:t>ROCNijmegen</a:t>
            </a:r>
            <a:r>
              <a:rPr lang="nl-NL" dirty="0"/>
              <a:t> op </a:t>
            </a:r>
            <a:r>
              <a:rPr lang="nl-NL" dirty="0" err="1"/>
              <a:t>social</a:t>
            </a:r>
            <a:r>
              <a:rPr lang="nl-NL" dirty="0"/>
              <a:t> media</a:t>
            </a:r>
          </a:p>
        </p:txBody>
      </p:sp>
      <p:pic>
        <p:nvPicPr>
          <p:cNvPr id="4" name="Afbeelding 3">
            <a:extLst>
              <a:ext uri="{FF2B5EF4-FFF2-40B4-BE49-F238E27FC236}">
                <a16:creationId xmlns:a16="http://schemas.microsoft.com/office/drawing/2014/main" id="{78E9467E-433A-481D-9454-80423ACB0F9A}"/>
              </a:ext>
            </a:extLst>
          </p:cNvPr>
          <p:cNvPicPr>
            <a:picLocks noChangeAspect="1"/>
          </p:cNvPicPr>
          <p:nvPr/>
        </p:nvPicPr>
        <p:blipFill>
          <a:blip r:embed="rId5"/>
          <a:stretch>
            <a:fillRect/>
          </a:stretch>
        </p:blipFill>
        <p:spPr>
          <a:xfrm>
            <a:off x="5990562" y="4826401"/>
            <a:ext cx="387726" cy="370868"/>
          </a:xfrm>
          <a:prstGeom prst="rect">
            <a:avLst/>
          </a:prstGeom>
        </p:spPr>
      </p:pic>
      <p:pic>
        <p:nvPicPr>
          <p:cNvPr id="5" name="Afbeelding 4">
            <a:extLst>
              <a:ext uri="{FF2B5EF4-FFF2-40B4-BE49-F238E27FC236}">
                <a16:creationId xmlns:a16="http://schemas.microsoft.com/office/drawing/2014/main" id="{A7B2C620-D2C0-4CB5-A294-3437A69FC9ED}"/>
              </a:ext>
            </a:extLst>
          </p:cNvPr>
          <p:cNvPicPr>
            <a:picLocks noChangeAspect="1"/>
          </p:cNvPicPr>
          <p:nvPr/>
        </p:nvPicPr>
        <p:blipFill>
          <a:blip r:embed="rId6"/>
          <a:stretch>
            <a:fillRect/>
          </a:stretch>
        </p:blipFill>
        <p:spPr>
          <a:xfrm>
            <a:off x="6430792" y="4799148"/>
            <a:ext cx="387726" cy="382556"/>
          </a:xfrm>
          <a:prstGeom prst="rect">
            <a:avLst/>
          </a:prstGeom>
        </p:spPr>
      </p:pic>
      <p:pic>
        <p:nvPicPr>
          <p:cNvPr id="6" name="Audio 5">
            <a:hlinkClick r:id="" action="ppaction://media"/>
            <a:extLst>
              <a:ext uri="{FF2B5EF4-FFF2-40B4-BE49-F238E27FC236}">
                <a16:creationId xmlns:a16="http://schemas.microsoft.com/office/drawing/2014/main" id="{77AE9591-E20D-449F-846D-24D332E85FB0}"/>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257359717"/>
      </p:ext>
    </p:extLst>
  </p:cSld>
  <p:clrMapOvr>
    <a:masterClrMapping/>
  </p:clrMapOvr>
  <mc:AlternateContent xmlns:mc="http://schemas.openxmlformats.org/markup-compatibility/2006" xmlns:p14="http://schemas.microsoft.com/office/powerpoint/2010/main">
    <mc:Choice Requires="p14">
      <p:transition spd="slow" p14:dur="2000" advTm="18473"/>
    </mc:Choice>
    <mc:Fallback xmlns="">
      <p:transition spd="slow" advTm="184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31442" y="177839"/>
            <a:ext cx="8229600" cy="1143000"/>
          </a:xfrm>
        </p:spPr>
        <p:txBody>
          <a:bodyPr>
            <a:normAutofit fontScale="90000"/>
          </a:bodyPr>
          <a:lstStyle/>
          <a:p>
            <a:r>
              <a:rPr lang="nl-NL" b="1" dirty="0">
                <a:solidFill>
                  <a:srgbClr val="FF6600"/>
                </a:solidFill>
              </a:rPr>
              <a:t>Aanmelden vanaf 1 oktober:</a:t>
            </a:r>
            <a:br>
              <a:rPr lang="nl-NL" dirty="0">
                <a:solidFill>
                  <a:srgbClr val="FF0000"/>
                </a:solidFill>
              </a:rPr>
            </a:br>
            <a:endParaRPr lang="nl-NL" dirty="0">
              <a:solidFill>
                <a:srgbClr val="FF0000"/>
              </a:solidFill>
            </a:endParaRPr>
          </a:p>
        </p:txBody>
      </p:sp>
      <p:sp>
        <p:nvSpPr>
          <p:cNvPr id="3" name="Tijdelijke aanduiding voor inhoud 2"/>
          <p:cNvSpPr>
            <a:spLocks noGrp="1"/>
          </p:cNvSpPr>
          <p:nvPr>
            <p:ph idx="1"/>
          </p:nvPr>
        </p:nvSpPr>
        <p:spPr>
          <a:xfrm>
            <a:off x="457200" y="980728"/>
            <a:ext cx="8229600" cy="5145435"/>
          </a:xfrm>
        </p:spPr>
        <p:txBody>
          <a:bodyPr/>
          <a:lstStyle/>
          <a:p>
            <a:r>
              <a:rPr lang="nl-NL" altLang="nl-NL" sz="2700" b="1" dirty="0">
                <a:solidFill>
                  <a:prstClr val="black"/>
                </a:solidFill>
              </a:rPr>
              <a:t>via de site: </a:t>
            </a:r>
            <a:r>
              <a:rPr lang="nl-NL" altLang="nl-NL" sz="3600" b="1" dirty="0">
                <a:solidFill>
                  <a:srgbClr val="FF0000"/>
                </a:solidFill>
                <a:hlinkClick r:id="rId5"/>
              </a:rPr>
              <a:t>www.roc-nijmegen.nl</a:t>
            </a:r>
            <a:endParaRPr lang="nl-NL" altLang="nl-NL" sz="3600" b="1" dirty="0">
              <a:solidFill>
                <a:srgbClr val="FF0000"/>
              </a:solidFill>
            </a:endParaRPr>
          </a:p>
          <a:p>
            <a:endParaRPr lang="nl-NL" sz="2800" b="1" dirty="0">
              <a:solidFill>
                <a:srgbClr val="FF0000"/>
              </a:solidFill>
            </a:endParaRPr>
          </a:p>
          <a:p>
            <a:r>
              <a:rPr lang="nl-NL" sz="2800" dirty="0"/>
              <a:t>Een intakegesprek maakt deel uit van de toelatingsprocedure (behalve wanneer op het VMBO het LOB traject is doorlopen)</a:t>
            </a:r>
          </a:p>
          <a:p>
            <a:endParaRPr lang="nl-NL" sz="2000" dirty="0"/>
          </a:p>
          <a:p>
            <a:pPr marL="0" indent="0">
              <a:buNone/>
            </a:pPr>
            <a:endParaRPr lang="nl-NL" sz="2000" b="1" dirty="0">
              <a:solidFill>
                <a:srgbClr val="FF6600"/>
              </a:solidFill>
            </a:endParaRPr>
          </a:p>
          <a:p>
            <a:pPr marL="0" indent="0">
              <a:buNone/>
            </a:pPr>
            <a:r>
              <a:rPr lang="nl-NL" sz="2400" dirty="0">
                <a:solidFill>
                  <a:prstClr val="black"/>
                </a:solidFill>
              </a:rPr>
              <a:t>(De beschikbare opleidingsplaatsen worden ingevuld op volgorde van ontvangstdatum van de aanmelding)</a:t>
            </a:r>
            <a:endParaRPr lang="nl-NL" sz="2400" b="1" dirty="0">
              <a:solidFill>
                <a:srgbClr val="FF6600"/>
              </a:solidFill>
            </a:endParaRPr>
          </a:p>
          <a:p>
            <a:pPr marL="0" indent="0">
              <a:buNone/>
            </a:pPr>
            <a:endParaRPr lang="nl-NL" dirty="0"/>
          </a:p>
        </p:txBody>
      </p:sp>
      <p:sp>
        <p:nvSpPr>
          <p:cNvPr id="4" name="Rechthoek 3"/>
          <p:cNvSpPr/>
          <p:nvPr/>
        </p:nvSpPr>
        <p:spPr>
          <a:xfrm>
            <a:off x="2286000" y="2690336"/>
            <a:ext cx="4572000" cy="923330"/>
          </a:xfrm>
          <a:prstGeom prst="rect">
            <a:avLst/>
          </a:prstGeom>
        </p:spPr>
        <p:txBody>
          <a:bodyPr>
            <a:spAutoFit/>
          </a:bodyPr>
          <a:lstStyle/>
          <a:p>
            <a:br>
              <a:rPr lang="nl-NL" altLang="nl-NL" sz="3600" b="1" dirty="0">
                <a:solidFill>
                  <a:srgbClr val="FF0000"/>
                </a:solidFill>
                <a:ea typeface="+mj-ea"/>
                <a:cs typeface="+mj-cs"/>
              </a:rPr>
            </a:br>
            <a:endParaRPr lang="nl-NL" dirty="0"/>
          </a:p>
        </p:txBody>
      </p:sp>
      <p:pic>
        <p:nvPicPr>
          <p:cNvPr id="5" name="Audio 4">
            <a:hlinkClick r:id="" action="ppaction://media"/>
            <a:extLst>
              <a:ext uri="{FF2B5EF4-FFF2-40B4-BE49-F238E27FC236}">
                <a16:creationId xmlns:a16="http://schemas.microsoft.com/office/drawing/2014/main" id="{11EB1DD0-7281-4DCE-B480-C06F5D48CF7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714599261"/>
      </p:ext>
    </p:extLst>
  </p:cSld>
  <p:clrMapOvr>
    <a:masterClrMapping/>
  </p:clrMapOvr>
  <mc:AlternateContent xmlns:mc="http://schemas.openxmlformats.org/markup-compatibility/2006" xmlns:p14="http://schemas.microsoft.com/office/powerpoint/2010/main">
    <mc:Choice Requires="p14">
      <p:transition spd="slow" p14:dur="2000" advTm="25276"/>
    </mc:Choice>
    <mc:Fallback xmlns="">
      <p:transition spd="slow" advTm="252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9DADBE-4431-4120-B9AE-7A398365E25A}"/>
              </a:ext>
            </a:extLst>
          </p:cNvPr>
          <p:cNvSpPr>
            <a:spLocks noGrp="1"/>
          </p:cNvSpPr>
          <p:nvPr>
            <p:ph type="title"/>
          </p:nvPr>
        </p:nvSpPr>
        <p:spPr/>
        <p:txBody>
          <a:bodyPr/>
          <a:lstStyle/>
          <a:p>
            <a:r>
              <a:rPr lang="nl-NL"/>
              <a:t>Waarom ROC Nijmegen?</a:t>
            </a:r>
          </a:p>
        </p:txBody>
      </p:sp>
      <p:sp>
        <p:nvSpPr>
          <p:cNvPr id="3" name="Tijdelijke aanduiding voor tekst 2">
            <a:extLst>
              <a:ext uri="{FF2B5EF4-FFF2-40B4-BE49-F238E27FC236}">
                <a16:creationId xmlns:a16="http://schemas.microsoft.com/office/drawing/2014/main" id="{8553A9F2-564F-4368-B660-BCFA8E99C2A5}"/>
              </a:ext>
            </a:extLst>
          </p:cNvPr>
          <p:cNvSpPr>
            <a:spLocks noGrp="1"/>
          </p:cNvSpPr>
          <p:nvPr>
            <p:ph type="body" sz="quarter" idx="10"/>
          </p:nvPr>
        </p:nvSpPr>
        <p:spPr/>
        <p:txBody>
          <a:bodyPr/>
          <a:lstStyle/>
          <a:p>
            <a:pPr marL="0" indent="0">
              <a:buNone/>
            </a:pPr>
            <a:r>
              <a:rPr lang="nl-NL"/>
              <a:t>ROC Nijmegen biedt kansen voor de ontwikkeling van ieders talent! Of je nu kiest voor de BOL of BBL-variant, je kunt op jouw niveau aan de slag! Opleiden doen we samen met bedrijven en organisaties in de regio. Je kunt als student ook al werkervaring opdoen bij één van onze leerbedrijven op de </a:t>
            </a:r>
            <a:r>
              <a:rPr lang="nl-NL" err="1"/>
              <a:t>Plaza</a:t>
            </a:r>
            <a:r>
              <a:rPr lang="nl-NL"/>
              <a:t>!</a:t>
            </a:r>
          </a:p>
        </p:txBody>
      </p:sp>
      <p:pic>
        <p:nvPicPr>
          <p:cNvPr id="1026" name="Picture 2">
            <a:extLst>
              <a:ext uri="{FF2B5EF4-FFF2-40B4-BE49-F238E27FC236}">
                <a16:creationId xmlns:a16="http://schemas.microsoft.com/office/drawing/2014/main" id="{15120890-1E7E-44CF-A9D4-0CAE5D356AD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Graphic 4" descr="Trein">
            <a:extLst>
              <a:ext uri="{FF2B5EF4-FFF2-40B4-BE49-F238E27FC236}">
                <a16:creationId xmlns:a16="http://schemas.microsoft.com/office/drawing/2014/main" id="{F73B2C58-E79F-4C60-A37C-F104580C41A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260015" y="390894"/>
            <a:ext cx="358281" cy="358281"/>
          </a:xfrm>
          <a:prstGeom prst="rect">
            <a:avLst/>
          </a:prstGeom>
        </p:spPr>
      </p:pic>
      <p:pic>
        <p:nvPicPr>
          <p:cNvPr id="7" name="Graphic 6" descr="Trein">
            <a:extLst>
              <a:ext uri="{FF2B5EF4-FFF2-40B4-BE49-F238E27FC236}">
                <a16:creationId xmlns:a16="http://schemas.microsoft.com/office/drawing/2014/main" id="{22E2D9FF-1E99-46D0-AA39-54A4D05043C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209353" y="390893"/>
            <a:ext cx="358281" cy="358281"/>
          </a:xfrm>
          <a:prstGeom prst="rect">
            <a:avLst/>
          </a:prstGeom>
        </p:spPr>
      </p:pic>
      <p:pic>
        <p:nvPicPr>
          <p:cNvPr id="8" name="Graphic 7" descr="Trein">
            <a:extLst>
              <a:ext uri="{FF2B5EF4-FFF2-40B4-BE49-F238E27FC236}">
                <a16:creationId xmlns:a16="http://schemas.microsoft.com/office/drawing/2014/main" id="{41AE4D6A-9204-4901-BAE8-BE8B24BE717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152632" y="6419929"/>
            <a:ext cx="358281" cy="358281"/>
          </a:xfrm>
          <a:prstGeom prst="rect">
            <a:avLst/>
          </a:prstGeom>
        </p:spPr>
      </p:pic>
      <p:sp>
        <p:nvSpPr>
          <p:cNvPr id="6" name="Tekstvak 5">
            <a:extLst>
              <a:ext uri="{FF2B5EF4-FFF2-40B4-BE49-F238E27FC236}">
                <a16:creationId xmlns:a16="http://schemas.microsoft.com/office/drawing/2014/main" id="{E0BDCFC6-5046-4A8D-ACA0-1744F839F904}"/>
              </a:ext>
            </a:extLst>
          </p:cNvPr>
          <p:cNvSpPr txBox="1"/>
          <p:nvPr/>
        </p:nvSpPr>
        <p:spPr>
          <a:xfrm>
            <a:off x="7407025" y="6437555"/>
            <a:ext cx="1632472" cy="253916"/>
          </a:xfrm>
          <a:prstGeom prst="rect">
            <a:avLst/>
          </a:prstGeom>
          <a:noFill/>
        </p:spPr>
        <p:txBody>
          <a:bodyPr wrap="square" rtlCol="0">
            <a:spAutoFit/>
          </a:bodyPr>
          <a:lstStyle/>
          <a:p>
            <a:r>
              <a:rPr lang="nl-NL" sz="1050">
                <a:solidFill>
                  <a:schemeClr val="accent5">
                    <a:lumMod val="10000"/>
                  </a:schemeClr>
                </a:solidFill>
              </a:rPr>
              <a:t>ligt naast een NS station </a:t>
            </a:r>
          </a:p>
        </p:txBody>
      </p:sp>
      <p:sp>
        <p:nvSpPr>
          <p:cNvPr id="10" name="Titel 1">
            <a:extLst>
              <a:ext uri="{FF2B5EF4-FFF2-40B4-BE49-F238E27FC236}">
                <a16:creationId xmlns:a16="http://schemas.microsoft.com/office/drawing/2014/main" id="{4353E084-3609-4B50-B979-E7B5EAA7FBB4}"/>
              </a:ext>
            </a:extLst>
          </p:cNvPr>
          <p:cNvSpPr txBox="1">
            <a:spLocks/>
          </p:cNvSpPr>
          <p:nvPr/>
        </p:nvSpPr>
        <p:spPr>
          <a:xfrm>
            <a:off x="265783" y="5517514"/>
            <a:ext cx="3173372" cy="1325563"/>
          </a:xfrm>
          <a:prstGeom prst="rect">
            <a:avLst/>
          </a:prstGeom>
          <a:solidFill>
            <a:schemeClr val="bg1"/>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a:lstStyle>
          <a:p>
            <a:r>
              <a:rPr lang="nl-NL"/>
              <a:t>ROC Nijmegen: locaties</a:t>
            </a:r>
          </a:p>
        </p:txBody>
      </p:sp>
      <p:pic>
        <p:nvPicPr>
          <p:cNvPr id="11" name="Audio 10">
            <a:hlinkClick r:id="" action="ppaction://media"/>
            <a:extLst>
              <a:ext uri="{FF2B5EF4-FFF2-40B4-BE49-F238E27FC236}">
                <a16:creationId xmlns:a16="http://schemas.microsoft.com/office/drawing/2014/main" id="{B80C9F01-3BE5-4FAC-82D9-FCA531EEECB1}"/>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989517551"/>
      </p:ext>
    </p:extLst>
  </p:cSld>
  <p:clrMapOvr>
    <a:masterClrMapping/>
  </p:clrMapOvr>
  <mc:AlternateContent xmlns:mc="http://schemas.openxmlformats.org/markup-compatibility/2006" xmlns:p14="http://schemas.microsoft.com/office/powerpoint/2010/main">
    <mc:Choice Requires="p14">
      <p:transition spd="slow" p14:dur="2000" advTm="23925"/>
    </mc:Choice>
    <mc:Fallback xmlns="">
      <p:transition spd="slow" advTm="2392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a:xfrm>
            <a:off x="457200" y="0"/>
            <a:ext cx="8229600" cy="1417638"/>
          </a:xfrm>
          <a:noFill/>
        </p:spPr>
        <p:txBody>
          <a:bodyPr lIns="95790" tIns="47895" rIns="95790" bIns="47895">
            <a:normAutofit/>
          </a:bodyPr>
          <a:lstStyle/>
          <a:p>
            <a:pPr marL="400050" marR="0" lvl="1" indent="0" algn="ctr" defTabSz="914400" rtl="0" eaLnBrk="1" fontAlgn="auto" latinLnBrk="0" hangingPunct="1">
              <a:lnSpc>
                <a:spcPct val="80000"/>
              </a:lnSpc>
              <a:spcBef>
                <a:spcPct val="20000"/>
              </a:spcBef>
              <a:spcAft>
                <a:spcPts val="0"/>
              </a:spcAft>
              <a:buClrTx/>
              <a:buSzTx/>
              <a:buFont typeface="Arial" panose="020B0604020202020204" pitchFamily="34" charset="0"/>
              <a:buNone/>
              <a:tabLst/>
              <a:defRPr/>
            </a:pPr>
            <a:br>
              <a:rPr lang="nl-NL" altLang="nl-NL" sz="2400" b="1" dirty="0">
                <a:solidFill>
                  <a:prstClr val="black"/>
                </a:solidFill>
                <a:ea typeface="+mn-ea"/>
                <a:cs typeface="+mn-cs"/>
              </a:rPr>
            </a:br>
            <a:br>
              <a:rPr lang="nl-NL" altLang="nl-NL" sz="2200" b="1" dirty="0">
                <a:solidFill>
                  <a:prstClr val="black"/>
                </a:solidFill>
                <a:ea typeface="+mn-ea"/>
                <a:cs typeface="+mn-cs"/>
              </a:rPr>
            </a:br>
            <a:r>
              <a:rPr kumimoji="0" lang="nl-NL" altLang="nl-NL" sz="4000" b="1" i="0" u="none" strike="noStrike" kern="1200" cap="none" spc="0" normalizeH="0" baseline="0" noProof="0" dirty="0">
                <a:ln>
                  <a:noFill/>
                </a:ln>
                <a:solidFill>
                  <a:srgbClr val="FF6600"/>
                </a:solidFill>
                <a:effectLst/>
                <a:uLnTx/>
                <a:uFillTx/>
                <a:latin typeface="Calibri"/>
                <a:ea typeface="+mn-ea"/>
                <a:cs typeface="+mn-cs"/>
              </a:rPr>
              <a:t>Voorlichters</a:t>
            </a:r>
            <a:endParaRPr lang="nl-NL" altLang="nl-NL" sz="4000" b="1" dirty="0">
              <a:solidFill>
                <a:srgbClr val="FF6600"/>
              </a:solidFill>
            </a:endParaRPr>
          </a:p>
        </p:txBody>
      </p:sp>
      <p:sp>
        <p:nvSpPr>
          <p:cNvPr id="27652" name="Rectangle 3"/>
          <p:cNvSpPr>
            <a:spLocks noGrp="1" noChangeArrowheads="1"/>
          </p:cNvSpPr>
          <p:nvPr>
            <p:ph idx="1"/>
          </p:nvPr>
        </p:nvSpPr>
        <p:spPr>
          <a:xfrm>
            <a:off x="457200" y="980728"/>
            <a:ext cx="8229600" cy="5145435"/>
          </a:xfrm>
          <a:noFill/>
        </p:spPr>
        <p:txBody>
          <a:bodyPr vert="horz" lIns="95790" tIns="47895" rIns="95790" bIns="47895" rtlCol="0" anchor="t">
            <a:normAutofit/>
          </a:bodyPr>
          <a:lstStyle/>
          <a:p>
            <a:pPr>
              <a:lnSpc>
                <a:spcPct val="80000"/>
              </a:lnSpc>
            </a:pPr>
            <a:endParaRPr lang="nl-NL" altLang="nl-NL" sz="2400" dirty="0">
              <a:cs typeface="Calibri"/>
            </a:endParaRPr>
          </a:p>
          <a:p>
            <a:pPr marL="400050" lvl="1" indent="0">
              <a:lnSpc>
                <a:spcPct val="80000"/>
              </a:lnSpc>
              <a:buNone/>
            </a:pPr>
            <a:endParaRPr lang="nl-NL" altLang="nl-NL" b="1" u="sng" dirty="0">
              <a:solidFill>
                <a:srgbClr val="FF6600"/>
              </a:solidFill>
            </a:endParaRPr>
          </a:p>
          <a:p>
            <a:pPr marL="400050" lvl="1" indent="0">
              <a:lnSpc>
                <a:spcPct val="80000"/>
              </a:lnSpc>
              <a:buNone/>
            </a:pPr>
            <a:r>
              <a:rPr lang="nl-NL" altLang="nl-NL" sz="2400" dirty="0"/>
              <a:t>	</a:t>
            </a:r>
            <a:endParaRPr lang="nl-NL" altLang="nl-NL" sz="2000" dirty="0"/>
          </a:p>
          <a:p>
            <a:pPr marL="0" indent="0">
              <a:lnSpc>
                <a:spcPct val="80000"/>
              </a:lnSpc>
              <a:buNone/>
            </a:pPr>
            <a:r>
              <a:rPr lang="nl-NL" altLang="nl-NL" sz="2000" b="1" dirty="0">
                <a:solidFill>
                  <a:srgbClr val="FF6600"/>
                </a:solidFill>
              </a:rPr>
              <a:t>      </a:t>
            </a:r>
            <a:r>
              <a:rPr lang="nl-NL" altLang="nl-NL" sz="2000" dirty="0"/>
              <a:t>       </a:t>
            </a:r>
            <a:endParaRPr lang="nl-NL" altLang="nl-NL" sz="2000" b="1" u="sng" dirty="0">
              <a:solidFill>
                <a:srgbClr val="FF6600"/>
              </a:solidFill>
              <a:cs typeface="Calibri"/>
            </a:endParaRPr>
          </a:p>
          <a:p>
            <a:pPr eaLnBrk="1" hangingPunct="1">
              <a:lnSpc>
                <a:spcPct val="80000"/>
              </a:lnSpc>
              <a:buFontTx/>
              <a:buNone/>
            </a:pPr>
            <a:endParaRPr lang="nl-NL" altLang="nl-NL" sz="2000" dirty="0"/>
          </a:p>
          <a:p>
            <a:pPr>
              <a:lnSpc>
                <a:spcPct val="80000"/>
              </a:lnSpc>
              <a:buNone/>
            </a:pPr>
            <a:r>
              <a:rPr lang="nl-NL" altLang="nl-NL" sz="2000"/>
              <a:t>Infocentrum tel: 024-8904500 </a:t>
            </a:r>
            <a:endParaRPr lang="nl-NL" altLang="nl-NL" sz="2000">
              <a:cs typeface="Calibri"/>
            </a:endParaRPr>
          </a:p>
          <a:p>
            <a:pPr eaLnBrk="1" hangingPunct="1">
              <a:lnSpc>
                <a:spcPct val="80000"/>
              </a:lnSpc>
              <a:buFontTx/>
              <a:buNone/>
            </a:pPr>
            <a:endParaRPr lang="nl-NL" altLang="nl-NL" sz="2000" dirty="0"/>
          </a:p>
          <a:p>
            <a:pPr eaLnBrk="1" hangingPunct="1">
              <a:lnSpc>
                <a:spcPct val="80000"/>
              </a:lnSpc>
              <a:buFontTx/>
              <a:buNone/>
            </a:pPr>
            <a:endParaRPr lang="nl-NL" altLang="nl-NL" sz="2000" dirty="0"/>
          </a:p>
          <a:p>
            <a:pPr eaLnBrk="1" hangingPunct="1">
              <a:lnSpc>
                <a:spcPct val="80000"/>
              </a:lnSpc>
              <a:buFontTx/>
              <a:buNone/>
            </a:pPr>
            <a:endParaRPr lang="nl-NL" altLang="nl-NL" sz="2000" dirty="0"/>
          </a:p>
          <a:p>
            <a:pPr>
              <a:lnSpc>
                <a:spcPct val="80000"/>
              </a:lnSpc>
              <a:buNone/>
            </a:pPr>
            <a:r>
              <a:rPr lang="nl-NL" altLang="nl-NL" sz="2000" u="sng" dirty="0"/>
              <a:t>voorlichters: </a:t>
            </a:r>
            <a:endParaRPr lang="nl-NL" altLang="nl-NL" sz="2000" u="sng" dirty="0">
              <a:cs typeface="Calibri"/>
            </a:endParaRPr>
          </a:p>
          <a:p>
            <a:pPr>
              <a:lnSpc>
                <a:spcPct val="80000"/>
              </a:lnSpc>
              <a:buFontTx/>
              <a:buNone/>
            </a:pPr>
            <a:endParaRPr lang="nl-NL" altLang="nl-NL" sz="2000" u="sng" dirty="0">
              <a:solidFill>
                <a:srgbClr val="000000"/>
              </a:solidFill>
              <a:cs typeface="Calibri"/>
            </a:endParaRPr>
          </a:p>
          <a:p>
            <a:pPr>
              <a:lnSpc>
                <a:spcPct val="80000"/>
              </a:lnSpc>
              <a:buNone/>
            </a:pPr>
            <a:r>
              <a:rPr lang="nl-NL" altLang="nl-NL" sz="2000" dirty="0">
                <a:solidFill>
                  <a:srgbClr val="000000"/>
                </a:solidFill>
                <a:cs typeface="Calibri"/>
              </a:rPr>
              <a:t>Saskia van Dijk      (TA)       s.vandijk@roc-nijmegen.nl</a:t>
            </a:r>
          </a:p>
          <a:p>
            <a:pPr>
              <a:lnSpc>
                <a:spcPct val="80000"/>
              </a:lnSpc>
              <a:buNone/>
            </a:pPr>
            <a:r>
              <a:rPr lang="nl-NL" altLang="nl-NL" sz="2000" err="1">
                <a:solidFill>
                  <a:srgbClr val="000000"/>
                </a:solidFill>
                <a:cs typeface="Calibri"/>
              </a:rPr>
              <a:t>Natanja</a:t>
            </a:r>
            <a:r>
              <a:rPr lang="nl-NL" altLang="nl-NL" sz="2000" dirty="0">
                <a:solidFill>
                  <a:srgbClr val="000000"/>
                </a:solidFill>
                <a:cs typeface="Calibri"/>
              </a:rPr>
              <a:t> ten Ham  (AA) </a:t>
            </a:r>
            <a:r>
              <a:rPr lang="nl-NL" altLang="nl-NL" sz="2000" dirty="0">
                <a:ea typeface="+mn-lt"/>
                <a:cs typeface="+mn-lt"/>
              </a:rPr>
              <a:t>     </a:t>
            </a:r>
            <a:r>
              <a:rPr lang="nl-NL" sz="2000" dirty="0">
                <a:ea typeface="+mn-lt"/>
                <a:cs typeface="+mn-lt"/>
              </a:rPr>
              <a:t>n.tenham@roc-nijmegen.nl</a:t>
            </a:r>
          </a:p>
          <a:p>
            <a:pPr>
              <a:lnSpc>
                <a:spcPct val="80000"/>
              </a:lnSpc>
              <a:buNone/>
            </a:pPr>
            <a:r>
              <a:rPr lang="nl-NL" altLang="nl-NL" sz="2000" dirty="0">
                <a:solidFill>
                  <a:srgbClr val="000000"/>
                </a:solidFill>
                <a:cs typeface="Calibri"/>
              </a:rPr>
              <a:t>Mirjam de Munk  (DA)</a:t>
            </a:r>
            <a:r>
              <a:rPr lang="nl-NL" altLang="nl-NL" sz="2000" dirty="0">
                <a:ea typeface="+mn-lt"/>
                <a:cs typeface="+mn-lt"/>
              </a:rPr>
              <a:t>      </a:t>
            </a:r>
            <a:r>
              <a:rPr lang="nl-NL" sz="2000" dirty="0">
                <a:ea typeface="+mn-lt"/>
                <a:cs typeface="+mn-lt"/>
              </a:rPr>
              <a:t>m.munk-cornelissen@roc-nijmegen.nl</a:t>
            </a:r>
            <a:endParaRPr lang="nl-NL" dirty="0"/>
          </a:p>
          <a:p>
            <a:pPr>
              <a:lnSpc>
                <a:spcPct val="80000"/>
              </a:lnSpc>
              <a:buNone/>
            </a:pPr>
            <a:endParaRPr lang="nl-NL" altLang="nl-NL" sz="2000" dirty="0">
              <a:solidFill>
                <a:srgbClr val="000000"/>
              </a:solidFill>
              <a:cs typeface="Calibri"/>
            </a:endParaRPr>
          </a:p>
          <a:p>
            <a:pPr>
              <a:lnSpc>
                <a:spcPct val="80000"/>
              </a:lnSpc>
              <a:buNone/>
            </a:pPr>
            <a:endParaRPr lang="nl-NL" altLang="nl-NL" sz="2000" dirty="0">
              <a:solidFill>
                <a:srgbClr val="1605ED"/>
              </a:solidFill>
              <a:cs typeface="Calibri"/>
            </a:endParaRPr>
          </a:p>
          <a:p>
            <a:pPr>
              <a:lnSpc>
                <a:spcPct val="80000"/>
              </a:lnSpc>
              <a:buFontTx/>
              <a:buNone/>
            </a:pPr>
            <a:endParaRPr lang="nl-NL" altLang="nl-NL" sz="2000" dirty="0">
              <a:solidFill>
                <a:srgbClr val="000000"/>
              </a:solidFill>
              <a:cs typeface="Calibri"/>
            </a:endParaRPr>
          </a:p>
          <a:p>
            <a:pPr lvl="4" eaLnBrk="1" hangingPunct="1">
              <a:lnSpc>
                <a:spcPct val="80000"/>
              </a:lnSpc>
              <a:buFont typeface="Arial" panose="020B0604020202020204" pitchFamily="34" charset="0"/>
              <a:buNone/>
            </a:pPr>
            <a:endParaRPr lang="nl-NL" altLang="nl-NL" sz="2000" dirty="0">
              <a:cs typeface="Calibri"/>
            </a:endParaRPr>
          </a:p>
        </p:txBody>
      </p:sp>
      <p:pic>
        <p:nvPicPr>
          <p:cNvPr id="4" name="Afbeelding 3"/>
          <p:cNvPicPr/>
          <p:nvPr/>
        </p:nvPicPr>
        <p:blipFill rotWithShape="1">
          <a:blip r:embed="rId5">
            <a:extLst>
              <a:ext uri="{28A0092B-C50C-407E-A947-70E740481C1C}">
                <a14:useLocalDpi xmlns:a14="http://schemas.microsoft.com/office/drawing/2010/main" val="0"/>
              </a:ext>
            </a:extLst>
          </a:blip>
          <a:srcRect b="15659"/>
          <a:stretch/>
        </p:blipFill>
        <p:spPr>
          <a:xfrm>
            <a:off x="4860032" y="1784420"/>
            <a:ext cx="3456384" cy="2076628"/>
          </a:xfrm>
          <a:prstGeom prst="rect">
            <a:avLst/>
          </a:prstGeom>
        </p:spPr>
      </p:pic>
      <p:pic>
        <p:nvPicPr>
          <p:cNvPr id="2" name="Audio 1">
            <a:hlinkClick r:id="" action="ppaction://media"/>
            <a:extLst>
              <a:ext uri="{FF2B5EF4-FFF2-40B4-BE49-F238E27FC236}">
                <a16:creationId xmlns:a16="http://schemas.microsoft.com/office/drawing/2014/main" id="{0594AA32-46E1-40F4-A2D6-AACFCE32C4B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532205172"/>
      </p:ext>
    </p:extLst>
  </p:cSld>
  <p:clrMapOvr>
    <a:masterClrMapping/>
  </p:clrMapOvr>
  <mc:AlternateContent xmlns:mc="http://schemas.openxmlformats.org/markup-compatibility/2006" xmlns:p14="http://schemas.microsoft.com/office/powerpoint/2010/main">
    <mc:Choice Requires="p14">
      <p:transition spd="slow" p14:dur="2000" advTm="35254"/>
    </mc:Choice>
    <mc:Fallback xmlns="">
      <p:transition spd="slow" advTm="3525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Afbeelding 1" descr="ROC-DSB-CM-13xxx-PPT-format-BEELD-9.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3975" y="-39688"/>
            <a:ext cx="9234488" cy="6937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Audio 1">
            <a:hlinkClick r:id="" action="ppaction://media"/>
            <a:extLst>
              <a:ext uri="{FF2B5EF4-FFF2-40B4-BE49-F238E27FC236}">
                <a16:creationId xmlns:a16="http://schemas.microsoft.com/office/drawing/2014/main" id="{A1B0FE9B-372D-4783-9808-58AB2059DF4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002255534"/>
      </p:ext>
    </p:extLst>
  </p:cSld>
  <p:clrMapOvr>
    <a:masterClrMapping/>
  </p:clrMapOvr>
  <mc:AlternateContent xmlns:mc="http://schemas.openxmlformats.org/markup-compatibility/2006" xmlns:p14="http://schemas.microsoft.com/office/powerpoint/2010/main">
    <mc:Choice Requires="p14">
      <p:transition spd="slow" p14:dur="2000" advTm="39556"/>
    </mc:Choice>
    <mc:Fallback xmlns="">
      <p:transition spd="slow" advTm="395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1"/>
          </p:nvPr>
        </p:nvSpPr>
        <p:spPr>
          <a:xfrm>
            <a:off x="1187450" y="-23813"/>
            <a:ext cx="7467600" cy="2586038"/>
          </a:xfrm>
        </p:spPr>
        <p:txBody>
          <a:bodyPr/>
          <a:lstStyle/>
          <a:p>
            <a:pPr marL="0" indent="0" eaLnBrk="1" hangingPunct="1">
              <a:buNone/>
              <a:defRPr/>
            </a:pPr>
            <a:r>
              <a:rPr lang="nl-NL" sz="4000" b="1" dirty="0">
                <a:solidFill>
                  <a:srgbClr val="FF6600"/>
                </a:solidFill>
                <a:ea typeface="+mj-ea"/>
                <a:cs typeface="+mj-cs"/>
              </a:rPr>
              <a:t>Opleidingslocatie</a:t>
            </a:r>
          </a:p>
          <a:p>
            <a:pPr marL="0" indent="0" eaLnBrk="1" hangingPunct="1">
              <a:buFontTx/>
              <a:buNone/>
              <a:defRPr/>
            </a:pPr>
            <a:r>
              <a:rPr lang="nl-NL" dirty="0"/>
              <a:t>Campusbaan 6, 	</a:t>
            </a:r>
          </a:p>
          <a:p>
            <a:pPr eaLnBrk="1" hangingPunct="1">
              <a:buFontTx/>
              <a:buNone/>
              <a:defRPr/>
            </a:pPr>
            <a:r>
              <a:rPr lang="nl-NL" dirty="0"/>
              <a:t>naast NS-Station Nijmegen Centraal </a:t>
            </a:r>
          </a:p>
          <a:p>
            <a:pPr eaLnBrk="1" hangingPunct="1">
              <a:buFontTx/>
              <a:buNone/>
              <a:defRPr/>
            </a:pPr>
            <a:r>
              <a:rPr lang="nl-NL" dirty="0"/>
              <a:t>		</a:t>
            </a:r>
          </a:p>
          <a:p>
            <a:pPr eaLnBrk="1" hangingPunct="1">
              <a:buFontTx/>
              <a:buNone/>
              <a:defRPr/>
            </a:pPr>
            <a:endParaRPr lang="nl-NL" dirty="0"/>
          </a:p>
        </p:txBody>
      </p:sp>
      <p:pic>
        <p:nvPicPr>
          <p:cNvPr id="4" name="Picture 11" descr="BILD6824"/>
          <p:cNvPicPr>
            <a:picLocks noChangeAspect="1" noChangeArrowheads="1"/>
          </p:cNvPicPr>
          <p:nvPr/>
        </p:nvPicPr>
        <p:blipFill>
          <a:blip r:embed="rId5"/>
          <a:srcRect b="10724"/>
          <a:stretch>
            <a:fillRect/>
          </a:stretch>
        </p:blipFill>
        <p:spPr>
          <a:xfrm>
            <a:off x="200025" y="2070100"/>
            <a:ext cx="3816350" cy="2555875"/>
          </a:xfrm>
          <a:prstGeom prst="rect">
            <a:avLst/>
          </a:prstGeom>
          <a:ln>
            <a:noFill/>
          </a:ln>
          <a:effectLst>
            <a:softEdge rad="112500"/>
          </a:effectLst>
        </p:spPr>
      </p:pic>
      <p:pic>
        <p:nvPicPr>
          <p:cNvPr id="25605" name="Picture 5" descr="J:\Nieuwe map\IMG_6937.JPG"/>
          <p:cNvPicPr>
            <a:picLocks noChangeAspect="1" noChangeArrowheads="1"/>
          </p:cNvPicPr>
          <p:nvPr/>
        </p:nvPicPr>
        <p:blipFill>
          <a:blip r:embed="rId6"/>
          <a:srcRect/>
          <a:stretch>
            <a:fillRect/>
          </a:stretch>
        </p:blipFill>
        <p:spPr bwMode="auto">
          <a:xfrm>
            <a:off x="4408488" y="2087563"/>
            <a:ext cx="3749675" cy="2520950"/>
          </a:xfrm>
          <a:prstGeom prst="rect">
            <a:avLst/>
          </a:prstGeom>
          <a:ln>
            <a:noFill/>
          </a:ln>
          <a:effectLst>
            <a:softEdge rad="112500"/>
          </a:effectLst>
        </p:spPr>
      </p:pic>
      <p:pic>
        <p:nvPicPr>
          <p:cNvPr id="2" name="Afbeelding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21027893">
            <a:off x="1006005" y="4373269"/>
            <a:ext cx="2627462" cy="1751641"/>
          </a:xfrm>
          <a:prstGeom prst="rect">
            <a:avLst/>
          </a:prstGeom>
          <a:ln>
            <a:noFill/>
          </a:ln>
          <a:effectLst>
            <a:outerShdw blurRad="292100" dist="139700" dir="2700000" algn="tl" rotWithShape="0">
              <a:srgbClr val="333333">
                <a:alpha val="65000"/>
              </a:srgbClr>
            </a:outerShdw>
          </a:effectLst>
        </p:spPr>
      </p:pic>
      <p:pic>
        <p:nvPicPr>
          <p:cNvPr id="3" name="Afbeelding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499262">
            <a:off x="4963226" y="4534608"/>
            <a:ext cx="2640195" cy="1760130"/>
          </a:xfrm>
          <a:prstGeom prst="rect">
            <a:avLst/>
          </a:prstGeom>
          <a:ln>
            <a:noFill/>
          </a:ln>
          <a:effectLst>
            <a:outerShdw blurRad="292100" dist="139700" dir="2700000" algn="tl" rotWithShape="0">
              <a:srgbClr val="333333">
                <a:alpha val="65000"/>
              </a:srgbClr>
            </a:outerShdw>
          </a:effectLst>
        </p:spPr>
      </p:pic>
      <p:pic>
        <p:nvPicPr>
          <p:cNvPr id="5" name="Audio 4">
            <a:hlinkClick r:id="" action="ppaction://media"/>
            <a:extLst>
              <a:ext uri="{FF2B5EF4-FFF2-40B4-BE49-F238E27FC236}">
                <a16:creationId xmlns:a16="http://schemas.microsoft.com/office/drawing/2014/main" id="{12DA905E-B0D4-4BEC-A974-01FD323219B4}"/>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820219329"/>
      </p:ext>
    </p:extLst>
  </p:cSld>
  <p:clrMapOvr>
    <a:masterClrMapping/>
  </p:clrMapOvr>
  <mc:AlternateContent xmlns:mc="http://schemas.openxmlformats.org/markup-compatibility/2006" xmlns:p14="http://schemas.microsoft.com/office/powerpoint/2010/main">
    <mc:Choice Requires="p14">
      <p:transition spd="slow" p14:dur="2000" advTm="14329"/>
    </mc:Choice>
    <mc:Fallback xmlns="">
      <p:transition spd="slow" advTm="1432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6F7FA6-C1A6-43A9-96F1-09015DB93882}"/>
              </a:ext>
            </a:extLst>
          </p:cNvPr>
          <p:cNvSpPr>
            <a:spLocks noGrp="1"/>
          </p:cNvSpPr>
          <p:nvPr>
            <p:ph type="title"/>
          </p:nvPr>
        </p:nvSpPr>
        <p:spPr>
          <a:xfrm>
            <a:off x="479959" y="-9716"/>
            <a:ext cx="8652255" cy="1325563"/>
          </a:xfrm>
        </p:spPr>
        <p:txBody>
          <a:bodyPr>
            <a:normAutofit/>
          </a:bodyPr>
          <a:lstStyle/>
          <a:p>
            <a:r>
              <a:rPr lang="nl-NL" sz="3300" dirty="0"/>
              <a:t>ROC Nijmegen: 3 sectoren / 15 werkvelden</a:t>
            </a:r>
            <a:br>
              <a:rPr lang="nl-NL" dirty="0"/>
            </a:br>
            <a:endParaRPr lang="nl-NL" dirty="0"/>
          </a:p>
        </p:txBody>
      </p:sp>
      <p:cxnSp>
        <p:nvCxnSpPr>
          <p:cNvPr id="17" name="Rechte verbindingslijn 16">
            <a:extLst>
              <a:ext uri="{FF2B5EF4-FFF2-40B4-BE49-F238E27FC236}">
                <a16:creationId xmlns:a16="http://schemas.microsoft.com/office/drawing/2014/main" id="{E8C1ACFB-FA89-4E14-B8C1-B2C6EE56C81F}"/>
              </a:ext>
            </a:extLst>
          </p:cNvPr>
          <p:cNvCxnSpPr>
            <a:cxnSpLocks/>
            <a:stCxn id="20" idx="2"/>
          </p:cNvCxnSpPr>
          <p:nvPr/>
        </p:nvCxnSpPr>
        <p:spPr>
          <a:xfrm flipH="1">
            <a:off x="4342453" y="1586730"/>
            <a:ext cx="11785" cy="3171799"/>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4E277824-8CAF-4D25-8EBF-F3E07462B233}"/>
              </a:ext>
            </a:extLst>
          </p:cNvPr>
          <p:cNvCxnSpPr>
            <a:cxnSpLocks/>
          </p:cNvCxnSpPr>
          <p:nvPr/>
        </p:nvCxnSpPr>
        <p:spPr>
          <a:xfrm>
            <a:off x="1420932" y="1962591"/>
            <a:ext cx="6283" cy="2795938"/>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3A649480-E563-4161-A56B-4F4EBADFFE48}"/>
              </a:ext>
            </a:extLst>
          </p:cNvPr>
          <p:cNvCxnSpPr>
            <a:cxnSpLocks/>
            <a:endCxn id="45" idx="0"/>
          </p:cNvCxnSpPr>
          <p:nvPr/>
        </p:nvCxnSpPr>
        <p:spPr>
          <a:xfrm flipH="1">
            <a:off x="7120016" y="1958919"/>
            <a:ext cx="988" cy="4166141"/>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20" name="Rechthoek: afgeronde hoeken 19">
            <a:extLst>
              <a:ext uri="{FF2B5EF4-FFF2-40B4-BE49-F238E27FC236}">
                <a16:creationId xmlns:a16="http://schemas.microsoft.com/office/drawing/2014/main" id="{DB92CE11-C0BA-4470-9615-415D973C1483}"/>
              </a:ext>
            </a:extLst>
          </p:cNvPr>
          <p:cNvSpPr/>
          <p:nvPr/>
        </p:nvSpPr>
        <p:spPr>
          <a:xfrm>
            <a:off x="2812956" y="1109257"/>
            <a:ext cx="3082564" cy="477473"/>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ROC Nijmegen</a:t>
            </a:r>
          </a:p>
        </p:txBody>
      </p:sp>
      <p:sp>
        <p:nvSpPr>
          <p:cNvPr id="21" name="Rechthoek: afgeronde hoeken 20">
            <a:extLst>
              <a:ext uri="{FF2B5EF4-FFF2-40B4-BE49-F238E27FC236}">
                <a16:creationId xmlns:a16="http://schemas.microsoft.com/office/drawing/2014/main" id="{8F647F1F-8794-41AE-9F8A-8CEC1A5D87A2}"/>
              </a:ext>
            </a:extLst>
          </p:cNvPr>
          <p:cNvSpPr/>
          <p:nvPr/>
        </p:nvSpPr>
        <p:spPr>
          <a:xfrm>
            <a:off x="543588" y="2320253"/>
            <a:ext cx="1866507" cy="477473"/>
          </a:xfrm>
          <a:prstGeom prst="roundRect">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Zorg &amp; Welzijn</a:t>
            </a:r>
          </a:p>
        </p:txBody>
      </p:sp>
      <p:sp>
        <p:nvSpPr>
          <p:cNvPr id="22" name="Rechthoek: afgeronde hoeken 21">
            <a:extLst>
              <a:ext uri="{FF2B5EF4-FFF2-40B4-BE49-F238E27FC236}">
                <a16:creationId xmlns:a16="http://schemas.microsoft.com/office/drawing/2014/main" id="{DFBBE2A6-C357-467E-8666-CA282AF09D43}"/>
              </a:ext>
            </a:extLst>
          </p:cNvPr>
          <p:cNvSpPr/>
          <p:nvPr/>
        </p:nvSpPr>
        <p:spPr>
          <a:xfrm>
            <a:off x="3492985" y="2320253"/>
            <a:ext cx="1866507" cy="477473"/>
          </a:xfrm>
          <a:prstGeom prst="roundRect">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Techniek</a:t>
            </a:r>
          </a:p>
        </p:txBody>
      </p:sp>
      <p:sp>
        <p:nvSpPr>
          <p:cNvPr id="23" name="Rechthoek: afgeronde hoeken 22">
            <a:extLst>
              <a:ext uri="{FF2B5EF4-FFF2-40B4-BE49-F238E27FC236}">
                <a16:creationId xmlns:a16="http://schemas.microsoft.com/office/drawing/2014/main" id="{FA4845AC-A56D-4E63-9F74-18C10814B2B7}"/>
              </a:ext>
            </a:extLst>
          </p:cNvPr>
          <p:cNvSpPr/>
          <p:nvPr/>
        </p:nvSpPr>
        <p:spPr>
          <a:xfrm>
            <a:off x="6187750" y="2320253"/>
            <a:ext cx="1866507" cy="477473"/>
          </a:xfrm>
          <a:prstGeom prst="roundRect">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Economie</a:t>
            </a:r>
          </a:p>
        </p:txBody>
      </p:sp>
      <p:sp>
        <p:nvSpPr>
          <p:cNvPr id="26" name="Rechthoek: afgeronde hoeken 25">
            <a:extLst>
              <a:ext uri="{FF2B5EF4-FFF2-40B4-BE49-F238E27FC236}">
                <a16:creationId xmlns:a16="http://schemas.microsoft.com/office/drawing/2014/main" id="{83CCDC13-DA2C-4457-9E31-711FD23366C4}"/>
              </a:ext>
            </a:extLst>
          </p:cNvPr>
          <p:cNvSpPr/>
          <p:nvPr/>
        </p:nvSpPr>
        <p:spPr>
          <a:xfrm>
            <a:off x="543588" y="2888253"/>
            <a:ext cx="1866507" cy="477473"/>
          </a:xfrm>
          <a:prstGeom prst="round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sport &amp; bewegen</a:t>
            </a:r>
          </a:p>
        </p:txBody>
      </p:sp>
      <p:sp>
        <p:nvSpPr>
          <p:cNvPr id="27" name="Rechthoek: afgeronde hoeken 26">
            <a:extLst>
              <a:ext uri="{FF2B5EF4-FFF2-40B4-BE49-F238E27FC236}">
                <a16:creationId xmlns:a16="http://schemas.microsoft.com/office/drawing/2014/main" id="{613387B6-2A60-4853-B21D-EB700F37D970}"/>
              </a:ext>
            </a:extLst>
          </p:cNvPr>
          <p:cNvSpPr/>
          <p:nvPr/>
        </p:nvSpPr>
        <p:spPr>
          <a:xfrm>
            <a:off x="543588" y="3421417"/>
            <a:ext cx="1866507" cy="477473"/>
          </a:xfrm>
          <a:prstGeom prst="round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uiterlijk verzorging</a:t>
            </a:r>
          </a:p>
        </p:txBody>
      </p:sp>
      <p:cxnSp>
        <p:nvCxnSpPr>
          <p:cNvPr id="30" name="Rechte verbindingslijn 29">
            <a:extLst>
              <a:ext uri="{FF2B5EF4-FFF2-40B4-BE49-F238E27FC236}">
                <a16:creationId xmlns:a16="http://schemas.microsoft.com/office/drawing/2014/main" id="{BFCE23DE-038C-4270-80FB-FEE85A431FC1}"/>
              </a:ext>
            </a:extLst>
          </p:cNvPr>
          <p:cNvCxnSpPr>
            <a:cxnSpLocks/>
          </p:cNvCxnSpPr>
          <p:nvPr/>
        </p:nvCxnSpPr>
        <p:spPr>
          <a:xfrm>
            <a:off x="1427215" y="1968346"/>
            <a:ext cx="5703216" cy="0"/>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31" name="Rechthoek: afgeronde hoeken 30">
            <a:extLst>
              <a:ext uri="{FF2B5EF4-FFF2-40B4-BE49-F238E27FC236}">
                <a16:creationId xmlns:a16="http://schemas.microsoft.com/office/drawing/2014/main" id="{C7073E22-41EF-46F1-BB22-DD1893FB0351}"/>
              </a:ext>
            </a:extLst>
          </p:cNvPr>
          <p:cNvSpPr/>
          <p:nvPr/>
        </p:nvSpPr>
        <p:spPr>
          <a:xfrm>
            <a:off x="542735" y="3954581"/>
            <a:ext cx="1866507" cy="477473"/>
          </a:xfrm>
          <a:prstGeom prst="roundRect">
            <a:avLst/>
          </a:prstGeom>
          <a:solidFill>
            <a:srgbClr val="F0374D"/>
          </a:solidFill>
          <a:ln>
            <a:solidFill>
              <a:srgbClr val="F037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zorg</a:t>
            </a:r>
          </a:p>
        </p:txBody>
      </p:sp>
      <p:sp>
        <p:nvSpPr>
          <p:cNvPr id="32" name="Rechthoek: afgeronde hoeken 31">
            <a:extLst>
              <a:ext uri="{FF2B5EF4-FFF2-40B4-BE49-F238E27FC236}">
                <a16:creationId xmlns:a16="http://schemas.microsoft.com/office/drawing/2014/main" id="{D95B2DCF-C08F-4466-B209-FF7972E98A34}"/>
              </a:ext>
            </a:extLst>
          </p:cNvPr>
          <p:cNvSpPr/>
          <p:nvPr/>
        </p:nvSpPr>
        <p:spPr>
          <a:xfrm>
            <a:off x="559164" y="4493328"/>
            <a:ext cx="1866507" cy="477473"/>
          </a:xfrm>
          <a:prstGeom prst="round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welzijn </a:t>
            </a:r>
          </a:p>
        </p:txBody>
      </p:sp>
      <p:sp>
        <p:nvSpPr>
          <p:cNvPr id="34" name="Rechthoek: afgeronde hoeken 33">
            <a:extLst>
              <a:ext uri="{FF2B5EF4-FFF2-40B4-BE49-F238E27FC236}">
                <a16:creationId xmlns:a16="http://schemas.microsoft.com/office/drawing/2014/main" id="{57F5269D-B543-4745-9118-30902F845E18}"/>
              </a:ext>
            </a:extLst>
          </p:cNvPr>
          <p:cNvSpPr/>
          <p:nvPr/>
        </p:nvSpPr>
        <p:spPr>
          <a:xfrm>
            <a:off x="6187615" y="2890962"/>
            <a:ext cx="1866507" cy="477473"/>
          </a:xfrm>
          <a:prstGeom prst="round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toerisme &amp; recreatie</a:t>
            </a:r>
          </a:p>
        </p:txBody>
      </p:sp>
      <p:sp>
        <p:nvSpPr>
          <p:cNvPr id="35" name="Rechthoek: afgeronde hoeken 34">
            <a:extLst>
              <a:ext uri="{FF2B5EF4-FFF2-40B4-BE49-F238E27FC236}">
                <a16:creationId xmlns:a16="http://schemas.microsoft.com/office/drawing/2014/main" id="{E71B88E4-8DFC-4D76-9202-C0CE8E27FE11}"/>
              </a:ext>
            </a:extLst>
          </p:cNvPr>
          <p:cNvSpPr/>
          <p:nvPr/>
        </p:nvSpPr>
        <p:spPr>
          <a:xfrm>
            <a:off x="6187615" y="3424126"/>
            <a:ext cx="1866507" cy="477473"/>
          </a:xfrm>
          <a:prstGeom prst="round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marketing &amp; media</a:t>
            </a:r>
          </a:p>
        </p:txBody>
      </p:sp>
      <p:sp>
        <p:nvSpPr>
          <p:cNvPr id="36" name="Rechthoek: afgeronde hoeken 35">
            <a:extLst>
              <a:ext uri="{FF2B5EF4-FFF2-40B4-BE49-F238E27FC236}">
                <a16:creationId xmlns:a16="http://schemas.microsoft.com/office/drawing/2014/main" id="{12B546A5-61BA-4939-81C5-CB84A9E4F506}"/>
              </a:ext>
            </a:extLst>
          </p:cNvPr>
          <p:cNvSpPr/>
          <p:nvPr/>
        </p:nvSpPr>
        <p:spPr>
          <a:xfrm>
            <a:off x="6186762" y="3957290"/>
            <a:ext cx="1866507" cy="477473"/>
          </a:xfrm>
          <a:prstGeom prst="round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verkoop &amp; ondernemerschap</a:t>
            </a:r>
          </a:p>
        </p:txBody>
      </p:sp>
      <p:sp>
        <p:nvSpPr>
          <p:cNvPr id="38" name="Rechthoek: afgeronde hoeken 37">
            <a:extLst>
              <a:ext uri="{FF2B5EF4-FFF2-40B4-BE49-F238E27FC236}">
                <a16:creationId xmlns:a16="http://schemas.microsoft.com/office/drawing/2014/main" id="{BFE742CD-A819-44B5-957F-C73D04D2BF37}"/>
              </a:ext>
            </a:extLst>
          </p:cNvPr>
          <p:cNvSpPr/>
          <p:nvPr/>
        </p:nvSpPr>
        <p:spPr>
          <a:xfrm>
            <a:off x="3477006" y="2888253"/>
            <a:ext cx="1866507" cy="477473"/>
          </a:xfrm>
          <a:prstGeom prst="round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ICT</a:t>
            </a:r>
          </a:p>
        </p:txBody>
      </p:sp>
      <p:sp>
        <p:nvSpPr>
          <p:cNvPr id="39" name="Rechthoek: afgeronde hoeken 38">
            <a:extLst>
              <a:ext uri="{FF2B5EF4-FFF2-40B4-BE49-F238E27FC236}">
                <a16:creationId xmlns:a16="http://schemas.microsoft.com/office/drawing/2014/main" id="{8287D3A0-053F-4C02-8C4E-95F7299B2A60}"/>
              </a:ext>
            </a:extLst>
          </p:cNvPr>
          <p:cNvSpPr/>
          <p:nvPr/>
        </p:nvSpPr>
        <p:spPr>
          <a:xfrm>
            <a:off x="3477006" y="3421417"/>
            <a:ext cx="1866507" cy="477473"/>
          </a:xfrm>
          <a:prstGeom prst="round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bouw &amp; afbouw</a:t>
            </a:r>
          </a:p>
        </p:txBody>
      </p:sp>
      <p:sp>
        <p:nvSpPr>
          <p:cNvPr id="40" name="Rechthoek: afgeronde hoeken 39">
            <a:extLst>
              <a:ext uri="{FF2B5EF4-FFF2-40B4-BE49-F238E27FC236}">
                <a16:creationId xmlns:a16="http://schemas.microsoft.com/office/drawing/2014/main" id="{D4B2F1A8-9BFC-4E14-9B53-BC3D906EC58D}"/>
              </a:ext>
            </a:extLst>
          </p:cNvPr>
          <p:cNvSpPr/>
          <p:nvPr/>
        </p:nvSpPr>
        <p:spPr>
          <a:xfrm>
            <a:off x="3476153" y="3954581"/>
            <a:ext cx="1866507" cy="477473"/>
          </a:xfrm>
          <a:prstGeom prst="round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techniek &amp; engineering</a:t>
            </a:r>
          </a:p>
        </p:txBody>
      </p:sp>
      <p:sp>
        <p:nvSpPr>
          <p:cNvPr id="41" name="Rechthoek: afgeronde hoeken 40">
            <a:extLst>
              <a:ext uri="{FF2B5EF4-FFF2-40B4-BE49-F238E27FC236}">
                <a16:creationId xmlns:a16="http://schemas.microsoft.com/office/drawing/2014/main" id="{59036C29-D91A-4325-9304-0313744208C9}"/>
              </a:ext>
            </a:extLst>
          </p:cNvPr>
          <p:cNvSpPr/>
          <p:nvPr/>
        </p:nvSpPr>
        <p:spPr>
          <a:xfrm>
            <a:off x="3492582" y="4493328"/>
            <a:ext cx="1866507" cy="477473"/>
          </a:xfrm>
          <a:prstGeom prst="round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mobiliteit, transport &amp; logistiek </a:t>
            </a:r>
          </a:p>
        </p:txBody>
      </p:sp>
      <p:sp>
        <p:nvSpPr>
          <p:cNvPr id="42" name="Rechthoek: afgeronde hoeken 41">
            <a:extLst>
              <a:ext uri="{FF2B5EF4-FFF2-40B4-BE49-F238E27FC236}">
                <a16:creationId xmlns:a16="http://schemas.microsoft.com/office/drawing/2014/main" id="{C367716E-383A-485B-9483-1A50D8B52182}"/>
              </a:ext>
            </a:extLst>
          </p:cNvPr>
          <p:cNvSpPr/>
          <p:nvPr/>
        </p:nvSpPr>
        <p:spPr>
          <a:xfrm>
            <a:off x="6187750" y="4490454"/>
            <a:ext cx="1866507" cy="477473"/>
          </a:xfrm>
          <a:prstGeom prst="round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zakelijke dienstverlening</a:t>
            </a:r>
          </a:p>
        </p:txBody>
      </p:sp>
      <p:sp>
        <p:nvSpPr>
          <p:cNvPr id="45" name="Rechthoek: afgeronde hoeken 44">
            <a:extLst>
              <a:ext uri="{FF2B5EF4-FFF2-40B4-BE49-F238E27FC236}">
                <a16:creationId xmlns:a16="http://schemas.microsoft.com/office/drawing/2014/main" id="{4F832BF1-0335-437E-BC26-B4E6CC5C80A7}"/>
              </a:ext>
            </a:extLst>
          </p:cNvPr>
          <p:cNvSpPr/>
          <p:nvPr/>
        </p:nvSpPr>
        <p:spPr>
          <a:xfrm>
            <a:off x="6186762" y="6125060"/>
            <a:ext cx="1866507" cy="477473"/>
          </a:xfrm>
          <a:prstGeom prst="round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facilitaire dienstverlening </a:t>
            </a:r>
          </a:p>
        </p:txBody>
      </p:sp>
      <p:sp>
        <p:nvSpPr>
          <p:cNvPr id="46" name="Rechthoek: afgeronde hoeken 45">
            <a:extLst>
              <a:ext uri="{FF2B5EF4-FFF2-40B4-BE49-F238E27FC236}">
                <a16:creationId xmlns:a16="http://schemas.microsoft.com/office/drawing/2014/main" id="{4698DEEB-79E9-4208-9907-0383A37B7EEC}"/>
              </a:ext>
            </a:extLst>
          </p:cNvPr>
          <p:cNvSpPr/>
          <p:nvPr/>
        </p:nvSpPr>
        <p:spPr>
          <a:xfrm>
            <a:off x="6186358" y="5583143"/>
            <a:ext cx="1866507" cy="477473"/>
          </a:xfrm>
          <a:prstGeom prst="round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beveiliging &amp; defensie </a:t>
            </a:r>
          </a:p>
        </p:txBody>
      </p:sp>
      <p:sp>
        <p:nvSpPr>
          <p:cNvPr id="47" name="Rechthoek: afgeronde hoeken 46">
            <a:extLst>
              <a:ext uri="{FF2B5EF4-FFF2-40B4-BE49-F238E27FC236}">
                <a16:creationId xmlns:a16="http://schemas.microsoft.com/office/drawing/2014/main" id="{6B5212B2-4B12-4625-80D2-516FCF30FB94}"/>
              </a:ext>
            </a:extLst>
          </p:cNvPr>
          <p:cNvSpPr/>
          <p:nvPr/>
        </p:nvSpPr>
        <p:spPr>
          <a:xfrm>
            <a:off x="6170783" y="5048501"/>
            <a:ext cx="1866507" cy="477473"/>
          </a:xfrm>
          <a:prstGeom prst="round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a:t>horeca &amp; bakkerij </a:t>
            </a:r>
          </a:p>
        </p:txBody>
      </p:sp>
      <p:pic>
        <p:nvPicPr>
          <p:cNvPr id="5" name="Audio 4">
            <a:hlinkClick r:id="" action="ppaction://media"/>
            <a:extLst>
              <a:ext uri="{FF2B5EF4-FFF2-40B4-BE49-F238E27FC236}">
                <a16:creationId xmlns:a16="http://schemas.microsoft.com/office/drawing/2014/main" id="{386BDF91-711A-455B-9591-F813A9B1F2F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0816230"/>
      </p:ext>
    </p:extLst>
  </p:cSld>
  <p:clrMapOvr>
    <a:masterClrMapping/>
  </p:clrMapOvr>
  <mc:AlternateContent xmlns:mc="http://schemas.openxmlformats.org/markup-compatibility/2006" xmlns:p14="http://schemas.microsoft.com/office/powerpoint/2010/main">
    <mc:Choice Requires="p14">
      <p:transition spd="slow" p14:dur="2000" advTm="33687"/>
    </mc:Choice>
    <mc:Fallback xmlns="">
      <p:transition spd="slow" advTm="336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Rechte verbindingslijn 19">
            <a:extLst>
              <a:ext uri="{FF2B5EF4-FFF2-40B4-BE49-F238E27FC236}">
                <a16:creationId xmlns:a16="http://schemas.microsoft.com/office/drawing/2014/main" id="{396AC1E9-8F2B-4517-ADB6-BBFF64703A7C}"/>
              </a:ext>
            </a:extLst>
          </p:cNvPr>
          <p:cNvCxnSpPr>
            <a:cxnSpLocks/>
          </p:cNvCxnSpPr>
          <p:nvPr/>
        </p:nvCxnSpPr>
        <p:spPr>
          <a:xfrm flipH="1">
            <a:off x="4275747" y="2409092"/>
            <a:ext cx="14901" cy="2172036"/>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a:extLst>
              <a:ext uri="{FF2B5EF4-FFF2-40B4-BE49-F238E27FC236}">
                <a16:creationId xmlns:a16="http://schemas.microsoft.com/office/drawing/2014/main" id="{DDEA9A0F-DDAB-40ED-A1AB-14602788915C}"/>
              </a:ext>
            </a:extLst>
          </p:cNvPr>
          <p:cNvCxnSpPr>
            <a:cxnSpLocks/>
          </p:cNvCxnSpPr>
          <p:nvPr/>
        </p:nvCxnSpPr>
        <p:spPr>
          <a:xfrm flipH="1">
            <a:off x="4291986" y="1775187"/>
            <a:ext cx="1" cy="634934"/>
          </a:xfrm>
          <a:prstGeom prst="line">
            <a:avLst/>
          </a:prstGeom>
          <a:ln w="28575">
            <a:solidFill>
              <a:schemeClr val="accent5">
                <a:lumMod val="10000"/>
              </a:schemeClr>
            </a:solidFill>
          </a:ln>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6B32E491-2195-4679-829E-1DDA3B24F50E}"/>
              </a:ext>
            </a:extLst>
          </p:cNvPr>
          <p:cNvSpPr>
            <a:spLocks noGrp="1"/>
          </p:cNvSpPr>
          <p:nvPr>
            <p:ph type="title"/>
          </p:nvPr>
        </p:nvSpPr>
        <p:spPr>
          <a:xfrm>
            <a:off x="628650" y="313758"/>
            <a:ext cx="7886700" cy="1325563"/>
          </a:xfrm>
        </p:spPr>
        <p:txBody>
          <a:bodyPr/>
          <a:lstStyle/>
          <a:p>
            <a:r>
              <a:rPr lang="nl-NL" dirty="0"/>
              <a:t>sector Zorg</a:t>
            </a:r>
          </a:p>
        </p:txBody>
      </p:sp>
      <p:sp>
        <p:nvSpPr>
          <p:cNvPr id="10" name="Rechthoek: afgeronde hoeken 9">
            <a:extLst>
              <a:ext uri="{FF2B5EF4-FFF2-40B4-BE49-F238E27FC236}">
                <a16:creationId xmlns:a16="http://schemas.microsoft.com/office/drawing/2014/main" id="{D85310B2-8DED-4463-90BD-47E69471A1B2}"/>
              </a:ext>
            </a:extLst>
          </p:cNvPr>
          <p:cNvSpPr/>
          <p:nvPr/>
        </p:nvSpPr>
        <p:spPr>
          <a:xfrm>
            <a:off x="3349943" y="3301072"/>
            <a:ext cx="1866507" cy="605515"/>
          </a:xfrm>
          <a:prstGeom prst="roundRect">
            <a:avLst/>
          </a:prstGeom>
          <a:solidFill>
            <a:srgbClr val="F0374D"/>
          </a:solidFill>
          <a:ln>
            <a:solidFill>
              <a:srgbClr val="F037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assistenten in de gezondheidszorg</a:t>
            </a:r>
          </a:p>
        </p:txBody>
      </p:sp>
      <p:sp>
        <p:nvSpPr>
          <p:cNvPr id="11" name="Rechthoek: afgeronde hoeken 10">
            <a:extLst>
              <a:ext uri="{FF2B5EF4-FFF2-40B4-BE49-F238E27FC236}">
                <a16:creationId xmlns:a16="http://schemas.microsoft.com/office/drawing/2014/main" id="{75439C80-D114-4C8C-98D5-67A93829CC0E}"/>
              </a:ext>
            </a:extLst>
          </p:cNvPr>
          <p:cNvSpPr/>
          <p:nvPr/>
        </p:nvSpPr>
        <p:spPr>
          <a:xfrm>
            <a:off x="3392202" y="4110718"/>
            <a:ext cx="1866507" cy="605515"/>
          </a:xfrm>
          <a:prstGeom prst="round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verpleging &amp; verzorging</a:t>
            </a:r>
          </a:p>
        </p:txBody>
      </p:sp>
      <p:sp>
        <p:nvSpPr>
          <p:cNvPr id="14" name="Rechthoek: afgeronde hoeken 13">
            <a:extLst>
              <a:ext uri="{FF2B5EF4-FFF2-40B4-BE49-F238E27FC236}">
                <a16:creationId xmlns:a16="http://schemas.microsoft.com/office/drawing/2014/main" id="{3DFC58C3-AE71-48DD-9310-CD9E4ED3E700}"/>
              </a:ext>
            </a:extLst>
          </p:cNvPr>
          <p:cNvSpPr/>
          <p:nvPr/>
        </p:nvSpPr>
        <p:spPr>
          <a:xfrm>
            <a:off x="3359059" y="1585688"/>
            <a:ext cx="1866507" cy="477473"/>
          </a:xfrm>
          <a:prstGeom prst="roundRect">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Zorg </a:t>
            </a:r>
          </a:p>
        </p:txBody>
      </p:sp>
      <p:pic>
        <p:nvPicPr>
          <p:cNvPr id="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48186" y="1844283"/>
            <a:ext cx="2567164" cy="175954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46083" y="4110609"/>
            <a:ext cx="2697915" cy="213738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Afbeelding 27"/>
          <p:cNvPicPr>
            <a:picLocks noChangeAspect="1"/>
          </p:cNvPicPr>
          <p:nvPr/>
        </p:nvPicPr>
        <p:blipFill>
          <a:blip r:embed="rId7"/>
          <a:stretch>
            <a:fillRect/>
          </a:stretch>
        </p:blipFill>
        <p:spPr>
          <a:xfrm>
            <a:off x="950906" y="2249977"/>
            <a:ext cx="1488760" cy="1838212"/>
          </a:xfrm>
          <a:prstGeom prst="rect">
            <a:avLst/>
          </a:prstGeom>
        </p:spPr>
      </p:pic>
      <p:pic>
        <p:nvPicPr>
          <p:cNvPr id="3" name="Audio 2">
            <a:hlinkClick r:id="" action="ppaction://media"/>
            <a:extLst>
              <a:ext uri="{FF2B5EF4-FFF2-40B4-BE49-F238E27FC236}">
                <a16:creationId xmlns:a16="http://schemas.microsoft.com/office/drawing/2014/main" id="{A48D59FA-BB49-4EAC-B725-9C63BA0926EA}"/>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704549900"/>
      </p:ext>
    </p:extLst>
  </p:cSld>
  <p:clrMapOvr>
    <a:masterClrMapping/>
  </p:clrMapOvr>
  <mc:AlternateContent xmlns:mc="http://schemas.openxmlformats.org/markup-compatibility/2006" xmlns:p14="http://schemas.microsoft.com/office/powerpoint/2010/main">
    <mc:Choice Requires="p14">
      <p:transition spd="slow" p14:dur="2000" advTm="14723"/>
    </mc:Choice>
    <mc:Fallback xmlns="">
      <p:transition spd="slow" advTm="147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611188" y="0"/>
            <a:ext cx="7772400" cy="1143000"/>
          </a:xfrm>
          <a:noFill/>
        </p:spPr>
        <p:txBody>
          <a:bodyPr lIns="95790" tIns="47895" rIns="95790" bIns="47895"/>
          <a:lstStyle/>
          <a:p>
            <a:pPr eaLnBrk="1" hangingPunct="1"/>
            <a:r>
              <a:rPr lang="nl-NL" altLang="nl-NL" b="1" dirty="0">
                <a:solidFill>
                  <a:srgbClr val="FF6600"/>
                </a:solidFill>
              </a:rPr>
              <a:t>Leerwegen</a:t>
            </a:r>
          </a:p>
        </p:txBody>
      </p:sp>
      <p:sp>
        <p:nvSpPr>
          <p:cNvPr id="2" name="Rectangle 3"/>
          <p:cNvSpPr>
            <a:spLocks noGrp="1" noChangeArrowheads="1"/>
          </p:cNvSpPr>
          <p:nvPr>
            <p:ph type="body" idx="1"/>
          </p:nvPr>
        </p:nvSpPr>
        <p:spPr>
          <a:xfrm>
            <a:off x="683568" y="1357313"/>
            <a:ext cx="7988945" cy="4491037"/>
          </a:xfrm>
        </p:spPr>
        <p:txBody>
          <a:bodyPr lIns="95790" tIns="47895" rIns="95790" bIns="47895">
            <a:normAutofit/>
          </a:bodyPr>
          <a:lstStyle/>
          <a:p>
            <a:pPr eaLnBrk="1" hangingPunct="1">
              <a:lnSpc>
                <a:spcPct val="90000"/>
              </a:lnSpc>
              <a:defRPr/>
            </a:pPr>
            <a:r>
              <a:rPr lang="nl-NL" sz="2800" b="1" dirty="0"/>
              <a:t>BOL</a:t>
            </a:r>
            <a:r>
              <a:rPr lang="nl-NL" sz="2800" dirty="0"/>
              <a:t> (beroeps opleidende leerweg) </a:t>
            </a:r>
          </a:p>
          <a:p>
            <a:pPr>
              <a:lnSpc>
                <a:spcPct val="90000"/>
              </a:lnSpc>
              <a:defRPr/>
            </a:pPr>
            <a:r>
              <a:rPr lang="nl-NL" sz="2800" dirty="0"/>
              <a:t>Voltijd-opleiding op school met stageperiodes</a:t>
            </a:r>
          </a:p>
          <a:p>
            <a:pPr eaLnBrk="1" hangingPunct="1">
              <a:lnSpc>
                <a:spcPct val="90000"/>
              </a:lnSpc>
              <a:defRPr/>
            </a:pPr>
            <a:r>
              <a:rPr lang="nl-NL" sz="2800" dirty="0"/>
              <a:t>3 jaar</a:t>
            </a:r>
          </a:p>
          <a:p>
            <a:pPr eaLnBrk="1" hangingPunct="1">
              <a:lnSpc>
                <a:spcPct val="90000"/>
              </a:lnSpc>
              <a:defRPr/>
            </a:pPr>
            <a:r>
              <a:rPr lang="nl-NL" sz="2800" dirty="0"/>
              <a:t>Tandartsassistent (TA), doktersassistent (DA) en apothekersassistent (AA) </a:t>
            </a:r>
          </a:p>
          <a:p>
            <a:pPr eaLnBrk="1" hangingPunct="1">
              <a:lnSpc>
                <a:spcPct val="90000"/>
              </a:lnSpc>
              <a:defRPr/>
            </a:pPr>
            <a:endParaRPr lang="nl-NL" sz="2800" dirty="0"/>
          </a:p>
          <a:p>
            <a:pPr lvl="1" eaLnBrk="1" hangingPunct="1">
              <a:lnSpc>
                <a:spcPct val="90000"/>
              </a:lnSpc>
              <a:buFontTx/>
              <a:buNone/>
              <a:defRPr/>
            </a:pPr>
            <a:endParaRPr lang="nl-NL" dirty="0"/>
          </a:p>
          <a:p>
            <a:pPr marL="0" indent="0" eaLnBrk="1" hangingPunct="1">
              <a:lnSpc>
                <a:spcPct val="90000"/>
              </a:lnSpc>
              <a:buNone/>
              <a:defRPr/>
            </a:pPr>
            <a:endParaRPr lang="nl-NL" dirty="0"/>
          </a:p>
          <a:p>
            <a:pPr marL="457200" lvl="1" indent="0" eaLnBrk="1" hangingPunct="1">
              <a:lnSpc>
                <a:spcPct val="90000"/>
              </a:lnSpc>
              <a:buNone/>
              <a:defRPr/>
            </a:pPr>
            <a:endParaRPr lang="nl-NL" sz="2400" dirty="0"/>
          </a:p>
          <a:p>
            <a:pPr marL="0" indent="0" eaLnBrk="1" hangingPunct="1">
              <a:lnSpc>
                <a:spcPct val="90000"/>
              </a:lnSpc>
              <a:buFontTx/>
              <a:buNone/>
              <a:defRPr/>
            </a:pPr>
            <a:endParaRPr lang="nl-NL" dirty="0"/>
          </a:p>
        </p:txBody>
      </p:sp>
      <p:pic>
        <p:nvPicPr>
          <p:cNvPr id="3" name="Afbeelding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55776" y="3719997"/>
            <a:ext cx="3528392" cy="2352261"/>
          </a:xfrm>
          <a:prstGeom prst="rect">
            <a:avLst/>
          </a:prstGeom>
          <a:ln>
            <a:noFill/>
          </a:ln>
          <a:effectLst>
            <a:softEdge rad="112500"/>
          </a:effectLst>
        </p:spPr>
      </p:pic>
      <p:pic>
        <p:nvPicPr>
          <p:cNvPr id="4" name="Audio 3">
            <a:hlinkClick r:id="" action="ppaction://media"/>
            <a:extLst>
              <a:ext uri="{FF2B5EF4-FFF2-40B4-BE49-F238E27FC236}">
                <a16:creationId xmlns:a16="http://schemas.microsoft.com/office/drawing/2014/main" id="{EF2CCC11-9D46-4650-A8C8-CE7407FA96C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147752289"/>
      </p:ext>
    </p:extLst>
  </p:cSld>
  <p:clrMapOvr>
    <a:masterClrMapping/>
  </p:clrMapOvr>
  <mc:AlternateContent xmlns:mc="http://schemas.openxmlformats.org/markup-compatibility/2006" xmlns:p14="http://schemas.microsoft.com/office/powerpoint/2010/main">
    <mc:Choice Requires="p14">
      <p:transition spd="slow" p14:dur="2000" advTm="19791"/>
    </mc:Choice>
    <mc:Fallback xmlns="">
      <p:transition spd="slow" advTm="197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body" idx="4294967295"/>
          </p:nvPr>
        </p:nvSpPr>
        <p:spPr>
          <a:xfrm>
            <a:off x="1643063" y="1285875"/>
            <a:ext cx="7500937" cy="4014788"/>
          </a:xfrm>
        </p:spPr>
        <p:txBody>
          <a:bodyPr lIns="95790" tIns="47895" rIns="95790" bIns="47895">
            <a:normAutofit lnSpcReduction="10000"/>
          </a:bodyPr>
          <a:lstStyle/>
          <a:p>
            <a:pPr marL="400050" lvl="1" indent="0" eaLnBrk="1" hangingPunct="1">
              <a:lnSpc>
                <a:spcPct val="90000"/>
              </a:lnSpc>
              <a:buFontTx/>
              <a:buNone/>
              <a:defRPr/>
            </a:pPr>
            <a:endParaRPr lang="nl-NL" u="sng" dirty="0"/>
          </a:p>
          <a:p>
            <a:pPr marL="400050" lvl="1" indent="0" eaLnBrk="1" hangingPunct="1">
              <a:lnSpc>
                <a:spcPct val="90000"/>
              </a:lnSpc>
              <a:buFontTx/>
              <a:buNone/>
              <a:defRPr/>
            </a:pPr>
            <a:endParaRPr lang="nl-NL" u="sng" dirty="0"/>
          </a:p>
          <a:p>
            <a:pPr marL="0" indent="0">
              <a:buNone/>
            </a:pPr>
            <a:r>
              <a:rPr lang="nl-NL" dirty="0"/>
              <a:t>Je kunt naar onze mbo niveau 4 opleiding als je: </a:t>
            </a:r>
          </a:p>
          <a:p>
            <a:r>
              <a:rPr lang="nl-NL" dirty="0"/>
              <a:t>Een </a:t>
            </a:r>
            <a:r>
              <a:rPr lang="nl-NL" b="1" dirty="0"/>
              <a:t>vmbo-diploma</a:t>
            </a:r>
            <a:r>
              <a:rPr lang="nl-NL" dirty="0"/>
              <a:t> hebt</a:t>
            </a:r>
          </a:p>
          <a:p>
            <a:r>
              <a:rPr lang="nl-NL" dirty="0"/>
              <a:t>Een </a:t>
            </a:r>
            <a:r>
              <a:rPr lang="nl-NL" b="1" dirty="0">
                <a:ea typeface="+mn-lt"/>
                <a:cs typeface="+mn-lt"/>
              </a:rPr>
              <a:t>havo </a:t>
            </a:r>
            <a:r>
              <a:rPr lang="nl-NL" dirty="0">
                <a:ea typeface="+mn-lt"/>
                <a:cs typeface="+mn-lt"/>
              </a:rPr>
              <a:t>diploma hebt </a:t>
            </a:r>
          </a:p>
          <a:p>
            <a:r>
              <a:rPr lang="nl-NL" dirty="0">
                <a:ea typeface="+mn-lt"/>
                <a:cs typeface="+mn-lt"/>
              </a:rPr>
              <a:t>Een </a:t>
            </a:r>
            <a:r>
              <a:rPr lang="nl-NL" b="1" dirty="0">
                <a:ea typeface="+mn-lt"/>
                <a:cs typeface="+mn-lt"/>
              </a:rPr>
              <a:t>overgangsbewijs</a:t>
            </a:r>
            <a:r>
              <a:rPr lang="nl-NL" dirty="0">
                <a:ea typeface="+mn-lt"/>
                <a:cs typeface="+mn-lt"/>
              </a:rPr>
              <a:t> van havo 3 naar havo 4 hebt </a:t>
            </a:r>
          </a:p>
          <a:p>
            <a:pPr eaLnBrk="1" hangingPunct="1">
              <a:lnSpc>
                <a:spcPct val="90000"/>
              </a:lnSpc>
              <a:defRPr/>
            </a:pPr>
            <a:endParaRPr lang="nl-NL" sz="2800" dirty="0"/>
          </a:p>
        </p:txBody>
      </p:sp>
      <p:sp>
        <p:nvSpPr>
          <p:cNvPr id="6148" name="Rectangle 3"/>
          <p:cNvSpPr>
            <a:spLocks noGrp="1" noChangeArrowheads="1"/>
          </p:cNvSpPr>
          <p:nvPr>
            <p:ph type="title" idx="4294967295"/>
          </p:nvPr>
        </p:nvSpPr>
        <p:spPr>
          <a:xfrm>
            <a:off x="0" y="0"/>
            <a:ext cx="7772400" cy="1143000"/>
          </a:xfrm>
          <a:noFill/>
        </p:spPr>
        <p:txBody>
          <a:bodyPr lIns="95790" tIns="47895" rIns="95790" bIns="47895"/>
          <a:lstStyle/>
          <a:p>
            <a:pPr eaLnBrk="1" hangingPunct="1"/>
            <a:r>
              <a:rPr lang="nl-NL" altLang="nl-NL" b="1" dirty="0">
                <a:solidFill>
                  <a:srgbClr val="FF6600"/>
                </a:solidFill>
              </a:rPr>
              <a:t>Toelatingseisen</a:t>
            </a:r>
          </a:p>
        </p:txBody>
      </p:sp>
      <p:pic>
        <p:nvPicPr>
          <p:cNvPr id="7" name="Audio 6">
            <a:hlinkClick r:id="" action="ppaction://media"/>
            <a:extLst>
              <a:ext uri="{FF2B5EF4-FFF2-40B4-BE49-F238E27FC236}">
                <a16:creationId xmlns:a16="http://schemas.microsoft.com/office/drawing/2014/main" id="{46195824-AE57-43F3-A438-5BBE9D5892D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4114587465"/>
      </p:ext>
    </p:extLst>
  </p:cSld>
  <p:clrMapOvr>
    <a:masterClrMapping/>
  </p:clrMapOvr>
  <mc:AlternateContent xmlns:mc="http://schemas.openxmlformats.org/markup-compatibility/2006" xmlns:p14="http://schemas.microsoft.com/office/powerpoint/2010/main">
    <mc:Choice Requires="p14">
      <p:transition spd="slow" p14:dur="2000" advTm="42743"/>
    </mc:Choice>
    <mc:Fallback xmlns="">
      <p:transition spd="slow" advTm="427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684213" y="188913"/>
            <a:ext cx="7737475" cy="914400"/>
          </a:xfrm>
          <a:noFill/>
        </p:spPr>
        <p:txBody>
          <a:bodyPr>
            <a:normAutofit fontScale="90000"/>
          </a:bodyPr>
          <a:lstStyle/>
          <a:p>
            <a:pPr algn="l" eaLnBrk="1" hangingPunct="1"/>
            <a:br>
              <a:rPr lang="nl-NL" altLang="nl-NL" b="1" dirty="0">
                <a:solidFill>
                  <a:schemeClr val="tx1"/>
                </a:solidFill>
              </a:rPr>
            </a:br>
            <a:r>
              <a:rPr lang="nl-NL" altLang="nl-NL" b="1" dirty="0"/>
              <a:t>		</a:t>
            </a:r>
            <a:r>
              <a:rPr lang="nl-NL" altLang="nl-NL" b="1" dirty="0">
                <a:solidFill>
                  <a:srgbClr val="FF6600"/>
                </a:solidFill>
              </a:rPr>
              <a:t>Studentprofiel</a:t>
            </a:r>
            <a:br>
              <a:rPr lang="nl-NL" altLang="nl-NL" b="1" dirty="0">
                <a:solidFill>
                  <a:schemeClr val="tx1"/>
                </a:solidFill>
              </a:rPr>
            </a:br>
            <a:r>
              <a:rPr lang="nl-NL" altLang="nl-NL" dirty="0">
                <a:solidFill>
                  <a:srgbClr val="FF6600"/>
                </a:solidFill>
              </a:rPr>
              <a:t>Past dit bij jou?</a:t>
            </a:r>
          </a:p>
        </p:txBody>
      </p:sp>
      <p:sp>
        <p:nvSpPr>
          <p:cNvPr id="7172" name="Rectangle 3"/>
          <p:cNvSpPr>
            <a:spLocks noGrp="1" noChangeArrowheads="1"/>
          </p:cNvSpPr>
          <p:nvPr>
            <p:ph type="body" idx="1"/>
          </p:nvPr>
        </p:nvSpPr>
        <p:spPr>
          <a:xfrm>
            <a:off x="561975" y="1772816"/>
            <a:ext cx="8089900" cy="3945359"/>
          </a:xfrm>
          <a:noFill/>
        </p:spPr>
        <p:txBody>
          <a:bodyPr/>
          <a:lstStyle/>
          <a:p>
            <a:pPr eaLnBrk="1" hangingPunct="1"/>
            <a:r>
              <a:rPr lang="nl-NL" altLang="nl-NL" sz="2900" dirty="0"/>
              <a:t>Omgang met verschillende doelgroepen</a:t>
            </a:r>
          </a:p>
          <a:p>
            <a:pPr eaLnBrk="1" hangingPunct="1"/>
            <a:r>
              <a:rPr lang="nl-NL" altLang="nl-NL" sz="2900" dirty="0"/>
              <a:t>Zelfstandig werken en leren</a:t>
            </a:r>
          </a:p>
          <a:p>
            <a:pPr eaLnBrk="1" hangingPunct="1"/>
            <a:r>
              <a:rPr lang="nl-NL" altLang="nl-NL" sz="2900" dirty="0"/>
              <a:t>Samenwerken en sociaal vaardig</a:t>
            </a:r>
          </a:p>
          <a:p>
            <a:pPr eaLnBrk="1" hangingPunct="1"/>
            <a:r>
              <a:rPr lang="nl-NL" altLang="nl-NL" sz="2900" dirty="0"/>
              <a:t>Nauwkeurig en betrouwbaar</a:t>
            </a:r>
          </a:p>
          <a:p>
            <a:pPr eaLnBrk="1" hangingPunct="1"/>
            <a:r>
              <a:rPr lang="nl-NL" altLang="nl-NL" sz="2900" dirty="0"/>
              <a:t>Doorzettingsvermogen</a:t>
            </a:r>
          </a:p>
          <a:p>
            <a:pPr eaLnBrk="1" hangingPunct="1"/>
            <a:r>
              <a:rPr lang="nl-NL" altLang="nl-NL" sz="2900" dirty="0"/>
              <a:t>Goed kunnen luisteren</a:t>
            </a:r>
          </a:p>
          <a:p>
            <a:pPr eaLnBrk="1" hangingPunct="1"/>
            <a:r>
              <a:rPr lang="nl-NL" altLang="nl-NL" sz="2900" dirty="0"/>
              <a:t>Netjes en verzorgd zijn</a:t>
            </a:r>
          </a:p>
        </p:txBody>
      </p:sp>
      <p:pic>
        <p:nvPicPr>
          <p:cNvPr id="7" name="Afbeelding 6"/>
          <p:cNvPicPr>
            <a:picLocks noChangeAspect="1"/>
          </p:cNvPicPr>
          <p:nvPr/>
        </p:nvPicPr>
        <p:blipFill>
          <a:blip r:embed="rId5"/>
          <a:stretch>
            <a:fillRect/>
          </a:stretch>
        </p:blipFill>
        <p:spPr>
          <a:xfrm>
            <a:off x="5784808" y="2690323"/>
            <a:ext cx="2622484" cy="3027852"/>
          </a:xfrm>
          <a:prstGeom prst="rect">
            <a:avLst/>
          </a:prstGeom>
        </p:spPr>
      </p:pic>
      <p:pic>
        <p:nvPicPr>
          <p:cNvPr id="3" name="Audio 2">
            <a:hlinkClick r:id="" action="ppaction://media"/>
            <a:extLst>
              <a:ext uri="{FF2B5EF4-FFF2-40B4-BE49-F238E27FC236}">
                <a16:creationId xmlns:a16="http://schemas.microsoft.com/office/drawing/2014/main" id="{E7B0DABA-D4AF-46FD-A358-FE6C02D82AB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421914722"/>
      </p:ext>
    </p:extLst>
  </p:cSld>
  <p:clrMapOvr>
    <a:masterClrMapping/>
  </p:clrMapOvr>
  <mc:AlternateContent xmlns:mc="http://schemas.openxmlformats.org/markup-compatibility/2006" xmlns:p14="http://schemas.microsoft.com/office/powerpoint/2010/main">
    <mc:Choice Requires="p14">
      <p:transition spd="slow" p14:dur="2000" advTm="32249"/>
    </mc:Choice>
    <mc:Fallback xmlns="">
      <p:transition spd="slow" advTm="322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theme/theme1.xml><?xml version="1.0" encoding="utf-8"?>
<a:theme xmlns:a="http://schemas.openxmlformats.org/drawingml/2006/main" name="voorbeeld">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voorbeeld">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SharedContentType xmlns="Microsoft.SharePoint.Taxonomy.ContentTypeSync" SourceId="96173d46-5f7d-49bf-a64d-4dd4f1c458b8" ContentTypeId="0x0101"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7E78E8C44276DF4CBC74F8412B546762" ma:contentTypeVersion="12" ma:contentTypeDescription="Een nieuw document maken." ma:contentTypeScope="" ma:versionID="82f25da66589aa2d0578099c5b506182">
  <xsd:schema xmlns:xsd="http://www.w3.org/2001/XMLSchema" xmlns:xs="http://www.w3.org/2001/XMLSchema" xmlns:p="http://schemas.microsoft.com/office/2006/metadata/properties" xmlns:ns2="ca6d8ab7-14e8-43fb-be46-d5b97b675565" xmlns:ns3="6239e0f7-bd6b-405f-8af9-ae217371239b" targetNamespace="http://schemas.microsoft.com/office/2006/metadata/properties" ma:root="true" ma:fieldsID="eac70b70da772e793bd01e4be7e4f154" ns2:_="" ns3:_="">
    <xsd:import namespace="ca6d8ab7-14e8-43fb-be46-d5b97b675565"/>
    <xsd:import namespace="6239e0f7-bd6b-405f-8af9-ae217371239b"/>
    <xsd:element name="properties">
      <xsd:complexType>
        <xsd:sequence>
          <xsd:element name="documentManagement">
            <xsd:complexType>
              <xsd:all>
                <xsd:element ref="ns2:MediaServiceMetadata" minOccurs="0"/>
                <xsd:element ref="ns2:MediaServiceFastMetadata" minOccurs="0"/>
                <xsd:element ref="ns2:MediaServiceAutoTags" minOccurs="0"/>
                <xsd:element ref="ns3:SharedWithUsers" minOccurs="0"/>
                <xsd:element ref="ns3:SharedWithDetails" minOccurs="0"/>
                <xsd:element ref="ns2:MediaServiceDateTaken"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6d8ab7-14e8-43fb-be46-d5b97b67556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239e0f7-bd6b-405f-8af9-ae217371239b" elementFormDefault="qualified">
    <xsd:import namespace="http://schemas.microsoft.com/office/2006/documentManagement/types"/>
    <xsd:import namespace="http://schemas.microsoft.com/office/infopath/2007/PartnerControls"/>
    <xsd:element name="SharedWithUsers" ma:index="11"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Gedeeld met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Inhoudstype"/>
        <xsd:element ref="dc:title" minOccurs="0" maxOccurs="1" ma:index="0"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D9662E4-6469-4894-B0BE-540A197D80D9}">
  <ds:schemaRefs>
    <ds:schemaRef ds:uri="http://purl.org/dc/dcmitype/"/>
    <ds:schemaRef ds:uri="http://schemas.microsoft.com/office/infopath/2007/PartnerControls"/>
    <ds:schemaRef ds:uri="ca6d8ab7-14e8-43fb-be46-d5b97b675565"/>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6239e0f7-bd6b-405f-8af9-ae217371239b"/>
    <ds:schemaRef ds:uri="http://www.w3.org/XML/1998/namespace"/>
    <ds:schemaRef ds:uri="http://purl.org/dc/terms/"/>
  </ds:schemaRefs>
</ds:datastoreItem>
</file>

<file path=customXml/itemProps2.xml><?xml version="1.0" encoding="utf-8"?>
<ds:datastoreItem xmlns:ds="http://schemas.openxmlformats.org/officeDocument/2006/customXml" ds:itemID="{5EADFB70-A077-486F-995F-1F8848ECD037}">
  <ds:schemaRefs>
    <ds:schemaRef ds:uri="Microsoft.SharePoint.Taxonomy.ContentTypeSync"/>
  </ds:schemaRefs>
</ds:datastoreItem>
</file>

<file path=customXml/itemProps3.xml><?xml version="1.0" encoding="utf-8"?>
<ds:datastoreItem xmlns:ds="http://schemas.openxmlformats.org/officeDocument/2006/customXml" ds:itemID="{9B5C3375-8EF6-413A-B923-2A10FD95B0D3}">
  <ds:schemaRefs>
    <ds:schemaRef ds:uri="http://schemas.microsoft.com/sharepoint/v3/contenttype/forms"/>
  </ds:schemaRefs>
</ds:datastoreItem>
</file>

<file path=customXml/itemProps4.xml><?xml version="1.0" encoding="utf-8"?>
<ds:datastoreItem xmlns:ds="http://schemas.openxmlformats.org/officeDocument/2006/customXml" ds:itemID="{1AEEF406-0D88-4DBB-ACE6-07611C19939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6d8ab7-14e8-43fb-be46-d5b97b675565"/>
    <ds:schemaRef ds:uri="6239e0f7-bd6b-405f-8af9-ae217371239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voorbeeld</Template>
  <TotalTime>1746</TotalTime>
  <Words>1709</Words>
  <Application>Microsoft Office PowerPoint</Application>
  <PresentationFormat>On-screen Show (4:3)</PresentationFormat>
  <Paragraphs>313</Paragraphs>
  <Slides>31</Slides>
  <Notes>31</Notes>
  <HiddenSlides>0</HiddenSlides>
  <MMClips>31</MMClips>
  <ScaleCrop>false</ScaleCrop>
  <HeadingPairs>
    <vt:vector size="4" baseType="variant">
      <vt:variant>
        <vt:lpstr>Theme</vt:lpstr>
      </vt:variant>
      <vt:variant>
        <vt:i4>2</vt:i4>
      </vt:variant>
      <vt:variant>
        <vt:lpstr>Slide Titles</vt:lpstr>
      </vt:variant>
      <vt:variant>
        <vt:i4>31</vt:i4>
      </vt:variant>
    </vt:vector>
  </HeadingPairs>
  <TitlesOfParts>
    <vt:vector size="33" baseType="lpstr">
      <vt:lpstr>voorbeeld</vt:lpstr>
      <vt:lpstr>1_voorbeeld</vt:lpstr>
      <vt:lpstr>PowerPoint Presentation</vt:lpstr>
      <vt:lpstr>Programma</vt:lpstr>
      <vt:lpstr>Waarom ROC Nijmegen?</vt:lpstr>
      <vt:lpstr>PowerPoint Presentation</vt:lpstr>
      <vt:lpstr>ROC Nijmegen: 3 sectoren / 15 werkvelden </vt:lpstr>
      <vt:lpstr>sector Zorg</vt:lpstr>
      <vt:lpstr>Leerwegen</vt:lpstr>
      <vt:lpstr>Toelatingseisen</vt:lpstr>
      <vt:lpstr>   Studentprofiel Past dit bij jou?</vt:lpstr>
      <vt:lpstr>Onderwijsprogramma </vt:lpstr>
      <vt:lpstr>Leerjaar </vt:lpstr>
      <vt:lpstr>keuzedelen</vt:lpstr>
      <vt:lpstr>Sport op maat</vt:lpstr>
      <vt:lpstr>    Apothekersassistent</vt:lpstr>
      <vt:lpstr>Apothekersassistent</vt:lpstr>
      <vt:lpstr>Doktersassistent</vt:lpstr>
      <vt:lpstr>Doktersassistent</vt:lpstr>
      <vt:lpstr>     Tandartsassistent </vt:lpstr>
      <vt:lpstr>Tandartsassistent</vt:lpstr>
      <vt:lpstr>Het beroep</vt:lpstr>
      <vt:lpstr> Vervolgopleiding</vt:lpstr>
      <vt:lpstr>Samenwerking ROC met HAN </vt:lpstr>
      <vt:lpstr>PowerPoint Presentation</vt:lpstr>
      <vt:lpstr>Kosten  (te vinden op ROC-site)</vt:lpstr>
      <vt:lpstr>VMBO-Oriëntatiemomenten en meeloopdagen:   </vt:lpstr>
      <vt:lpstr>Ben jij al er al uit?</vt:lpstr>
      <vt:lpstr>Handige links</vt:lpstr>
      <vt:lpstr>Presentatie thuis nalezen? </vt:lpstr>
      <vt:lpstr>Aanmelden vanaf 1 oktober: </vt:lpstr>
      <vt:lpstr>  Voorlichters</vt:lpstr>
      <vt:lpstr>PowerPoint Presentation</vt:lpstr>
    </vt:vector>
  </TitlesOfParts>
  <Company>ROC Nijmegen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Anja Hendriks-van Ewijk</dc:creator>
  <cp:lastModifiedBy>Femke Terwiel</cp:lastModifiedBy>
  <cp:revision>430</cp:revision>
  <cp:lastPrinted>2019-11-17T15:44:24Z</cp:lastPrinted>
  <dcterms:created xsi:type="dcterms:W3CDTF">2013-10-30T13:49:26Z</dcterms:created>
  <dcterms:modified xsi:type="dcterms:W3CDTF">2020-11-10T14:12:37Z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0x0101007E78E8C44276DF4CBC74F8412B546762</vt:lpwstr>
  </property>
</Properties>
</file>